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A6B92-F735-4E41-894D-845712835E41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3ECE12B-F728-4ABA-9012-82E84F495FE2}">
      <dgm:prSet phldrT="[Текст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Xalqaro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grantlar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F7EA9-6982-41D9-83FF-E0A3773EEACC}" type="parTrans" cxnId="{0C4E7389-417E-4DBE-A8F3-59EB39047495}">
      <dgm:prSet/>
      <dgm:spPr/>
      <dgm:t>
        <a:bodyPr/>
        <a:lstStyle/>
        <a:p>
          <a:endParaRPr lang="ru-RU"/>
        </a:p>
      </dgm:t>
    </dgm:pt>
    <dgm:pt modelId="{FCF804C0-3F78-4048-B087-53665377B304}" type="sibTrans" cxnId="{0C4E7389-417E-4DBE-A8F3-59EB39047495}">
      <dgm:prSet/>
      <dgm:spPr/>
      <dgm:t>
        <a:bodyPr/>
        <a:lstStyle/>
        <a:p>
          <a:endParaRPr lang="ru-RU"/>
        </a:p>
      </dgm:t>
    </dgm:pt>
    <dgm:pt modelId="{EADE7291-584B-4899-B69D-85ECCA968D49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O‘qishga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topshirish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vaqti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avtomatik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nomzodi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qo‘yiladigan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E44C27-E4DB-42B7-B598-3680DD0D8482}" type="parTrans" cxnId="{4E20069B-01FF-4064-AACC-FDD2EAA9FC6B}">
      <dgm:prSet/>
      <dgm:spPr/>
      <dgm:t>
        <a:bodyPr/>
        <a:lstStyle/>
        <a:p>
          <a:endParaRPr lang="ru-RU"/>
        </a:p>
      </dgm:t>
    </dgm:pt>
    <dgm:pt modelId="{B1D010D9-7E2A-4FE0-B0C8-EA487516C862}" type="sibTrans" cxnId="{4E20069B-01FF-4064-AACC-FDD2EAA9FC6B}">
      <dgm:prSet/>
      <dgm:spPr/>
      <dgm:t>
        <a:bodyPr/>
        <a:lstStyle/>
        <a:p>
          <a:endParaRPr lang="ru-RU"/>
        </a:p>
      </dgm:t>
    </dgm:pt>
    <dgm:pt modelId="{BB1EC6E8-0735-4501-9E80-1D717300AD39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O‘qishga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alohida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grantga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alohida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ariza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topshiriladigan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F4F205-788C-4352-B305-179525D2CB3E}" type="parTrans" cxnId="{2A62113E-5379-44F5-BD3B-81CACEB0FF73}">
      <dgm:prSet/>
      <dgm:spPr/>
      <dgm:t>
        <a:bodyPr/>
        <a:lstStyle/>
        <a:p>
          <a:endParaRPr lang="ru-RU"/>
        </a:p>
      </dgm:t>
    </dgm:pt>
    <dgm:pt modelId="{D6C25DF0-6160-4BC8-8385-82C620517071}" type="sibTrans" cxnId="{2A62113E-5379-44F5-BD3B-81CACEB0FF73}">
      <dgm:prSet/>
      <dgm:spPr/>
      <dgm:t>
        <a:bodyPr/>
        <a:lstStyle/>
        <a:p>
          <a:endParaRPr lang="ru-RU"/>
        </a:p>
      </dgm:t>
    </dgm:pt>
    <dgm:pt modelId="{C8BF0F23-C2AD-4332-A164-DBB34CD2E916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O‘qishga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bevosita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aloqasi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yo‘q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lekin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barcha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xarajatlarni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qoplash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uchun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stipendiya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ko‘rinishidagilar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52B07-AB5F-4C72-879A-1B84BC869D8A}" type="parTrans" cxnId="{A0268FE1-A967-45C4-A35B-F0605CBF2BC5}">
      <dgm:prSet/>
      <dgm:spPr/>
      <dgm:t>
        <a:bodyPr/>
        <a:lstStyle/>
        <a:p>
          <a:endParaRPr lang="ru-RU"/>
        </a:p>
      </dgm:t>
    </dgm:pt>
    <dgm:pt modelId="{6893A439-A49C-4C9E-8FA1-6A908D10A885}" type="sibTrans" cxnId="{A0268FE1-A967-45C4-A35B-F0605CBF2BC5}">
      <dgm:prSet/>
      <dgm:spPr/>
      <dgm:t>
        <a:bodyPr/>
        <a:lstStyle/>
        <a:p>
          <a:endParaRPr lang="ru-RU"/>
        </a:p>
      </dgm:t>
    </dgm:pt>
    <dgm:pt modelId="{C5B6C93E-5050-48E7-A5AB-D265285964E4}" type="pres">
      <dgm:prSet presAssocID="{CECA6B92-F735-4E41-894D-845712835E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39C168-4907-4E8B-961C-29BAF97DCAA7}" type="pres">
      <dgm:prSet presAssocID="{83ECE12B-F728-4ABA-9012-82E84F495FE2}" presName="hierRoot1" presStyleCnt="0">
        <dgm:presLayoutVars>
          <dgm:hierBranch val="init"/>
        </dgm:presLayoutVars>
      </dgm:prSet>
      <dgm:spPr/>
    </dgm:pt>
    <dgm:pt modelId="{F395F6FD-8FAF-4D8D-BEA9-CB224C341E0C}" type="pres">
      <dgm:prSet presAssocID="{83ECE12B-F728-4ABA-9012-82E84F495FE2}" presName="rootComposite1" presStyleCnt="0"/>
      <dgm:spPr/>
    </dgm:pt>
    <dgm:pt modelId="{F29AA7E0-BCD3-4428-A25E-809D1F3C418F}" type="pres">
      <dgm:prSet presAssocID="{83ECE12B-F728-4ABA-9012-82E84F495FE2}" presName="rootText1" presStyleLbl="node0" presStyleIdx="0" presStyleCnt="1">
        <dgm:presLayoutVars>
          <dgm:chMax/>
          <dgm:chPref val="3"/>
        </dgm:presLayoutVars>
      </dgm:prSet>
      <dgm:spPr/>
    </dgm:pt>
    <dgm:pt modelId="{530DEE27-867D-4322-AA96-2CBC64D361E2}" type="pres">
      <dgm:prSet presAssocID="{83ECE12B-F728-4ABA-9012-82E84F495FE2}" presName="titleText1" presStyleLbl="fgAcc0" presStyleIdx="0" presStyleCnt="1">
        <dgm:presLayoutVars>
          <dgm:chMax val="0"/>
          <dgm:chPref val="0"/>
        </dgm:presLayoutVars>
      </dgm:prSet>
      <dgm:spPr/>
    </dgm:pt>
    <dgm:pt modelId="{2317472A-A89B-43DF-AA5A-301FB924E165}" type="pres">
      <dgm:prSet presAssocID="{83ECE12B-F728-4ABA-9012-82E84F495FE2}" presName="rootConnector1" presStyleLbl="node1" presStyleIdx="0" presStyleCnt="3"/>
      <dgm:spPr/>
    </dgm:pt>
    <dgm:pt modelId="{846DF2A5-1617-4F07-97AC-8DEDB8164AB0}" type="pres">
      <dgm:prSet presAssocID="{83ECE12B-F728-4ABA-9012-82E84F495FE2}" presName="hierChild2" presStyleCnt="0"/>
      <dgm:spPr/>
    </dgm:pt>
    <dgm:pt modelId="{CAFD9123-871B-43E4-BD17-99A5F5036634}" type="pres">
      <dgm:prSet presAssocID="{5BE44C27-E4DB-42B7-B598-3680DD0D8482}" presName="Name37" presStyleLbl="parChTrans1D2" presStyleIdx="0" presStyleCnt="3"/>
      <dgm:spPr/>
    </dgm:pt>
    <dgm:pt modelId="{83046DA7-0357-4F93-990D-83D33CC95878}" type="pres">
      <dgm:prSet presAssocID="{EADE7291-584B-4899-B69D-85ECCA968D49}" presName="hierRoot2" presStyleCnt="0">
        <dgm:presLayoutVars>
          <dgm:hierBranch val="init"/>
        </dgm:presLayoutVars>
      </dgm:prSet>
      <dgm:spPr/>
    </dgm:pt>
    <dgm:pt modelId="{8D44B61C-43D1-46B4-80B1-9707DEA6A440}" type="pres">
      <dgm:prSet presAssocID="{EADE7291-584B-4899-B69D-85ECCA968D49}" presName="rootComposite" presStyleCnt="0"/>
      <dgm:spPr/>
    </dgm:pt>
    <dgm:pt modelId="{7B2375A0-610F-4BA5-B7C7-F26F11C74304}" type="pres">
      <dgm:prSet presAssocID="{EADE7291-584B-4899-B69D-85ECCA968D49}" presName="rootText" presStyleLbl="node1" presStyleIdx="0" presStyleCnt="3">
        <dgm:presLayoutVars>
          <dgm:chMax/>
          <dgm:chPref val="3"/>
        </dgm:presLayoutVars>
      </dgm:prSet>
      <dgm:spPr/>
    </dgm:pt>
    <dgm:pt modelId="{B50BD2F7-54F7-4BBA-9461-DAFDD9BC6E73}" type="pres">
      <dgm:prSet presAssocID="{EADE7291-584B-4899-B69D-85ECCA968D49}" presName="titleText2" presStyleLbl="fgAcc1" presStyleIdx="0" presStyleCnt="3">
        <dgm:presLayoutVars>
          <dgm:chMax val="0"/>
          <dgm:chPref val="0"/>
        </dgm:presLayoutVars>
      </dgm:prSet>
      <dgm:spPr/>
    </dgm:pt>
    <dgm:pt modelId="{98FB4848-382B-4D7D-9B9E-F1E179AD0CE5}" type="pres">
      <dgm:prSet presAssocID="{EADE7291-584B-4899-B69D-85ECCA968D49}" presName="rootConnector" presStyleLbl="node2" presStyleIdx="0" presStyleCnt="0"/>
      <dgm:spPr/>
    </dgm:pt>
    <dgm:pt modelId="{787F8D67-9CBD-4686-BCE7-496DF206F6E5}" type="pres">
      <dgm:prSet presAssocID="{EADE7291-584B-4899-B69D-85ECCA968D49}" presName="hierChild4" presStyleCnt="0"/>
      <dgm:spPr/>
    </dgm:pt>
    <dgm:pt modelId="{1E08DAFD-D2DF-4D9B-BF22-71E1E43B7BB3}" type="pres">
      <dgm:prSet presAssocID="{EADE7291-584B-4899-B69D-85ECCA968D49}" presName="hierChild5" presStyleCnt="0"/>
      <dgm:spPr/>
    </dgm:pt>
    <dgm:pt modelId="{BFCA881D-3019-492F-A029-B7E3C9C34001}" type="pres">
      <dgm:prSet presAssocID="{86F4F205-788C-4352-B305-179525D2CB3E}" presName="Name37" presStyleLbl="parChTrans1D2" presStyleIdx="1" presStyleCnt="3"/>
      <dgm:spPr/>
    </dgm:pt>
    <dgm:pt modelId="{D335FD1D-8EE2-4A57-8F01-29A5681891C4}" type="pres">
      <dgm:prSet presAssocID="{BB1EC6E8-0735-4501-9E80-1D717300AD39}" presName="hierRoot2" presStyleCnt="0">
        <dgm:presLayoutVars>
          <dgm:hierBranch val="init"/>
        </dgm:presLayoutVars>
      </dgm:prSet>
      <dgm:spPr/>
    </dgm:pt>
    <dgm:pt modelId="{042F09A9-4DF4-4E99-BFEE-EBF31C17C7D7}" type="pres">
      <dgm:prSet presAssocID="{BB1EC6E8-0735-4501-9E80-1D717300AD39}" presName="rootComposite" presStyleCnt="0"/>
      <dgm:spPr/>
    </dgm:pt>
    <dgm:pt modelId="{3FC7CCB6-AED5-40C3-9AE2-274DFA3ABF8A}" type="pres">
      <dgm:prSet presAssocID="{BB1EC6E8-0735-4501-9E80-1D717300AD39}" presName="rootText" presStyleLbl="node1" presStyleIdx="1" presStyleCnt="3">
        <dgm:presLayoutVars>
          <dgm:chMax/>
          <dgm:chPref val="3"/>
        </dgm:presLayoutVars>
      </dgm:prSet>
      <dgm:spPr/>
    </dgm:pt>
    <dgm:pt modelId="{F9BDA916-0434-49AB-A76B-F3FF620A7C41}" type="pres">
      <dgm:prSet presAssocID="{BB1EC6E8-0735-4501-9E80-1D717300AD39}" presName="titleText2" presStyleLbl="fgAcc1" presStyleIdx="1" presStyleCnt="3">
        <dgm:presLayoutVars>
          <dgm:chMax val="0"/>
          <dgm:chPref val="0"/>
        </dgm:presLayoutVars>
      </dgm:prSet>
      <dgm:spPr/>
    </dgm:pt>
    <dgm:pt modelId="{562D9544-B2EC-4BCA-8390-B8EAA6A20580}" type="pres">
      <dgm:prSet presAssocID="{BB1EC6E8-0735-4501-9E80-1D717300AD39}" presName="rootConnector" presStyleLbl="node2" presStyleIdx="0" presStyleCnt="0"/>
      <dgm:spPr/>
    </dgm:pt>
    <dgm:pt modelId="{CF8ED518-8338-4BD3-9862-CCF4D612CB3A}" type="pres">
      <dgm:prSet presAssocID="{BB1EC6E8-0735-4501-9E80-1D717300AD39}" presName="hierChild4" presStyleCnt="0"/>
      <dgm:spPr/>
    </dgm:pt>
    <dgm:pt modelId="{5B2B02EF-AE82-474F-BD76-BD62B43A662D}" type="pres">
      <dgm:prSet presAssocID="{BB1EC6E8-0735-4501-9E80-1D717300AD39}" presName="hierChild5" presStyleCnt="0"/>
      <dgm:spPr/>
    </dgm:pt>
    <dgm:pt modelId="{DF1C64A1-A0B2-41E8-880C-A06AC60B92B7}" type="pres">
      <dgm:prSet presAssocID="{75052B07-AB5F-4C72-879A-1B84BC869D8A}" presName="Name37" presStyleLbl="parChTrans1D2" presStyleIdx="2" presStyleCnt="3"/>
      <dgm:spPr/>
    </dgm:pt>
    <dgm:pt modelId="{F62DA619-5801-43B5-9A51-91E5DB091744}" type="pres">
      <dgm:prSet presAssocID="{C8BF0F23-C2AD-4332-A164-DBB34CD2E916}" presName="hierRoot2" presStyleCnt="0">
        <dgm:presLayoutVars>
          <dgm:hierBranch val="init"/>
        </dgm:presLayoutVars>
      </dgm:prSet>
      <dgm:spPr/>
    </dgm:pt>
    <dgm:pt modelId="{5B05F75E-7100-4A36-B523-607B8F5B1788}" type="pres">
      <dgm:prSet presAssocID="{C8BF0F23-C2AD-4332-A164-DBB34CD2E916}" presName="rootComposite" presStyleCnt="0"/>
      <dgm:spPr/>
    </dgm:pt>
    <dgm:pt modelId="{EE1E960E-78D3-4213-986E-48DB129B8CC0}" type="pres">
      <dgm:prSet presAssocID="{C8BF0F23-C2AD-4332-A164-DBB34CD2E916}" presName="rootText" presStyleLbl="node1" presStyleIdx="2" presStyleCnt="3">
        <dgm:presLayoutVars>
          <dgm:chMax/>
          <dgm:chPref val="3"/>
        </dgm:presLayoutVars>
      </dgm:prSet>
      <dgm:spPr/>
    </dgm:pt>
    <dgm:pt modelId="{70FA1132-E790-4C37-8511-1CD06ECA9EA8}" type="pres">
      <dgm:prSet presAssocID="{C8BF0F23-C2AD-4332-A164-DBB34CD2E916}" presName="titleText2" presStyleLbl="fgAcc1" presStyleIdx="2" presStyleCnt="3" custLinFactNeighborX="4206" custLinFactNeighborY="38886">
        <dgm:presLayoutVars>
          <dgm:chMax val="0"/>
          <dgm:chPref val="0"/>
        </dgm:presLayoutVars>
      </dgm:prSet>
      <dgm:spPr/>
    </dgm:pt>
    <dgm:pt modelId="{823EAAE2-2C5A-49C4-9439-7C9FD887A249}" type="pres">
      <dgm:prSet presAssocID="{C8BF0F23-C2AD-4332-A164-DBB34CD2E916}" presName="rootConnector" presStyleLbl="node2" presStyleIdx="0" presStyleCnt="0"/>
      <dgm:spPr/>
    </dgm:pt>
    <dgm:pt modelId="{692ABBB9-46E4-46A3-ACEF-2DD6000286DE}" type="pres">
      <dgm:prSet presAssocID="{C8BF0F23-C2AD-4332-A164-DBB34CD2E916}" presName="hierChild4" presStyleCnt="0"/>
      <dgm:spPr/>
    </dgm:pt>
    <dgm:pt modelId="{E087B7A2-6F53-4FA9-9EF7-01DCAD86C254}" type="pres">
      <dgm:prSet presAssocID="{C8BF0F23-C2AD-4332-A164-DBB34CD2E916}" presName="hierChild5" presStyleCnt="0"/>
      <dgm:spPr/>
    </dgm:pt>
    <dgm:pt modelId="{D73554B3-3E68-4342-B359-D68C70FC920A}" type="pres">
      <dgm:prSet presAssocID="{83ECE12B-F728-4ABA-9012-82E84F495FE2}" presName="hierChild3" presStyleCnt="0"/>
      <dgm:spPr/>
    </dgm:pt>
  </dgm:ptLst>
  <dgm:cxnLst>
    <dgm:cxn modelId="{E272A301-662A-4265-8FDD-5B62A728DC88}" type="presOf" srcId="{EADE7291-584B-4899-B69D-85ECCA968D49}" destId="{98FB4848-382B-4D7D-9B9E-F1E179AD0CE5}" srcOrd="1" destOrd="0" presId="urn:microsoft.com/office/officeart/2008/layout/NameandTitleOrganizationalChart"/>
    <dgm:cxn modelId="{4BFF3411-1A16-4EF4-AC61-930F33F389B9}" type="presOf" srcId="{D6C25DF0-6160-4BC8-8385-82C620517071}" destId="{F9BDA916-0434-49AB-A76B-F3FF620A7C41}" srcOrd="0" destOrd="0" presId="urn:microsoft.com/office/officeart/2008/layout/NameandTitleOrganizationalChart"/>
    <dgm:cxn modelId="{BD522D17-5ED0-47A2-8285-66C6CDB801C0}" type="presOf" srcId="{83ECE12B-F728-4ABA-9012-82E84F495FE2}" destId="{2317472A-A89B-43DF-AA5A-301FB924E165}" srcOrd="1" destOrd="0" presId="urn:microsoft.com/office/officeart/2008/layout/NameandTitleOrganizationalChart"/>
    <dgm:cxn modelId="{688EF621-192D-4853-9599-926B44A71F6D}" type="presOf" srcId="{BB1EC6E8-0735-4501-9E80-1D717300AD39}" destId="{3FC7CCB6-AED5-40C3-9AE2-274DFA3ABF8A}" srcOrd="0" destOrd="0" presId="urn:microsoft.com/office/officeart/2008/layout/NameandTitleOrganizationalChart"/>
    <dgm:cxn modelId="{2A62113E-5379-44F5-BD3B-81CACEB0FF73}" srcId="{83ECE12B-F728-4ABA-9012-82E84F495FE2}" destId="{BB1EC6E8-0735-4501-9E80-1D717300AD39}" srcOrd="1" destOrd="0" parTransId="{86F4F205-788C-4352-B305-179525D2CB3E}" sibTransId="{D6C25DF0-6160-4BC8-8385-82C620517071}"/>
    <dgm:cxn modelId="{E006365C-C00D-4994-8621-CA25EA4840A5}" type="presOf" srcId="{75052B07-AB5F-4C72-879A-1B84BC869D8A}" destId="{DF1C64A1-A0B2-41E8-880C-A06AC60B92B7}" srcOrd="0" destOrd="0" presId="urn:microsoft.com/office/officeart/2008/layout/NameandTitleOrganizationalChart"/>
    <dgm:cxn modelId="{2FE51765-A663-42A9-AC6B-0AAD6DDC1537}" type="presOf" srcId="{CECA6B92-F735-4E41-894D-845712835E41}" destId="{C5B6C93E-5050-48E7-A5AB-D265285964E4}" srcOrd="0" destOrd="0" presId="urn:microsoft.com/office/officeart/2008/layout/NameandTitleOrganizationalChart"/>
    <dgm:cxn modelId="{B3216467-D02B-4CE2-AD0F-207653E50B98}" type="presOf" srcId="{C8BF0F23-C2AD-4332-A164-DBB34CD2E916}" destId="{823EAAE2-2C5A-49C4-9439-7C9FD887A249}" srcOrd="1" destOrd="0" presId="urn:microsoft.com/office/officeart/2008/layout/NameandTitleOrganizationalChart"/>
    <dgm:cxn modelId="{43D2946C-EC1B-40F5-A135-0D8C24A656A3}" type="presOf" srcId="{5BE44C27-E4DB-42B7-B598-3680DD0D8482}" destId="{CAFD9123-871B-43E4-BD17-99A5F5036634}" srcOrd="0" destOrd="0" presId="urn:microsoft.com/office/officeart/2008/layout/NameandTitleOrganizationalChart"/>
    <dgm:cxn modelId="{A50F0256-5600-47B6-83E2-784BAE728AA8}" type="presOf" srcId="{FCF804C0-3F78-4048-B087-53665377B304}" destId="{530DEE27-867D-4322-AA96-2CBC64D361E2}" srcOrd="0" destOrd="0" presId="urn:microsoft.com/office/officeart/2008/layout/NameandTitleOrganizationalChart"/>
    <dgm:cxn modelId="{0C4E7389-417E-4DBE-A8F3-59EB39047495}" srcId="{CECA6B92-F735-4E41-894D-845712835E41}" destId="{83ECE12B-F728-4ABA-9012-82E84F495FE2}" srcOrd="0" destOrd="0" parTransId="{B2DF7EA9-6982-41D9-83FF-E0A3773EEACC}" sibTransId="{FCF804C0-3F78-4048-B087-53665377B304}"/>
    <dgm:cxn modelId="{67215E96-671D-4C90-9969-7C1AE6F4A351}" type="presOf" srcId="{B1D010D9-7E2A-4FE0-B0C8-EA487516C862}" destId="{B50BD2F7-54F7-4BBA-9461-DAFDD9BC6E73}" srcOrd="0" destOrd="0" presId="urn:microsoft.com/office/officeart/2008/layout/NameandTitleOrganizationalChart"/>
    <dgm:cxn modelId="{4E20069B-01FF-4064-AACC-FDD2EAA9FC6B}" srcId="{83ECE12B-F728-4ABA-9012-82E84F495FE2}" destId="{EADE7291-584B-4899-B69D-85ECCA968D49}" srcOrd="0" destOrd="0" parTransId="{5BE44C27-E4DB-42B7-B598-3680DD0D8482}" sibTransId="{B1D010D9-7E2A-4FE0-B0C8-EA487516C862}"/>
    <dgm:cxn modelId="{0846F0BD-A47D-42C4-ACB5-A786697AE412}" type="presOf" srcId="{EADE7291-584B-4899-B69D-85ECCA968D49}" destId="{7B2375A0-610F-4BA5-B7C7-F26F11C74304}" srcOrd="0" destOrd="0" presId="urn:microsoft.com/office/officeart/2008/layout/NameandTitleOrganizationalChart"/>
    <dgm:cxn modelId="{E1E0B9C2-B48F-49F7-BE5B-6D4C85D84E66}" type="presOf" srcId="{6893A439-A49C-4C9E-8FA1-6A908D10A885}" destId="{70FA1132-E790-4C37-8511-1CD06ECA9EA8}" srcOrd="0" destOrd="0" presId="urn:microsoft.com/office/officeart/2008/layout/NameandTitleOrganizationalChart"/>
    <dgm:cxn modelId="{3202D5C3-265A-4C97-9958-59A28C622B42}" type="presOf" srcId="{86F4F205-788C-4352-B305-179525D2CB3E}" destId="{BFCA881D-3019-492F-A029-B7E3C9C34001}" srcOrd="0" destOrd="0" presId="urn:microsoft.com/office/officeart/2008/layout/NameandTitleOrganizationalChart"/>
    <dgm:cxn modelId="{99DB9BD0-CE14-493E-A10D-35E654796945}" type="presOf" srcId="{83ECE12B-F728-4ABA-9012-82E84F495FE2}" destId="{F29AA7E0-BCD3-4428-A25E-809D1F3C418F}" srcOrd="0" destOrd="0" presId="urn:microsoft.com/office/officeart/2008/layout/NameandTitleOrganizationalChart"/>
    <dgm:cxn modelId="{A0268FE1-A967-45C4-A35B-F0605CBF2BC5}" srcId="{83ECE12B-F728-4ABA-9012-82E84F495FE2}" destId="{C8BF0F23-C2AD-4332-A164-DBB34CD2E916}" srcOrd="2" destOrd="0" parTransId="{75052B07-AB5F-4C72-879A-1B84BC869D8A}" sibTransId="{6893A439-A49C-4C9E-8FA1-6A908D10A885}"/>
    <dgm:cxn modelId="{A311F2E7-8E5A-404C-9A41-5205714012B4}" type="presOf" srcId="{C8BF0F23-C2AD-4332-A164-DBB34CD2E916}" destId="{EE1E960E-78D3-4213-986E-48DB129B8CC0}" srcOrd="0" destOrd="0" presId="urn:microsoft.com/office/officeart/2008/layout/NameandTitleOrganizationalChart"/>
    <dgm:cxn modelId="{5F2380F3-5B75-40B3-BD7B-BD9BA279750D}" type="presOf" srcId="{BB1EC6E8-0735-4501-9E80-1D717300AD39}" destId="{562D9544-B2EC-4BCA-8390-B8EAA6A20580}" srcOrd="1" destOrd="0" presId="urn:microsoft.com/office/officeart/2008/layout/NameandTitleOrganizationalChart"/>
    <dgm:cxn modelId="{38DAE25F-0E7B-4A28-AC97-074FA920A679}" type="presParOf" srcId="{C5B6C93E-5050-48E7-A5AB-D265285964E4}" destId="{7039C168-4907-4E8B-961C-29BAF97DCAA7}" srcOrd="0" destOrd="0" presId="urn:microsoft.com/office/officeart/2008/layout/NameandTitleOrganizationalChart"/>
    <dgm:cxn modelId="{830D3223-4F32-400B-8B2F-722615D314BC}" type="presParOf" srcId="{7039C168-4907-4E8B-961C-29BAF97DCAA7}" destId="{F395F6FD-8FAF-4D8D-BEA9-CB224C341E0C}" srcOrd="0" destOrd="0" presId="urn:microsoft.com/office/officeart/2008/layout/NameandTitleOrganizationalChart"/>
    <dgm:cxn modelId="{868832A8-BCFC-4515-83BE-1565EEC0420C}" type="presParOf" srcId="{F395F6FD-8FAF-4D8D-BEA9-CB224C341E0C}" destId="{F29AA7E0-BCD3-4428-A25E-809D1F3C418F}" srcOrd="0" destOrd="0" presId="urn:microsoft.com/office/officeart/2008/layout/NameandTitleOrganizationalChart"/>
    <dgm:cxn modelId="{26A5BE95-C2E7-4FE5-B80E-6C1BBDBB4D35}" type="presParOf" srcId="{F395F6FD-8FAF-4D8D-BEA9-CB224C341E0C}" destId="{530DEE27-867D-4322-AA96-2CBC64D361E2}" srcOrd="1" destOrd="0" presId="urn:microsoft.com/office/officeart/2008/layout/NameandTitleOrganizationalChart"/>
    <dgm:cxn modelId="{75D42537-2A7F-4543-BFAF-21E2BF0D3C91}" type="presParOf" srcId="{F395F6FD-8FAF-4D8D-BEA9-CB224C341E0C}" destId="{2317472A-A89B-43DF-AA5A-301FB924E165}" srcOrd="2" destOrd="0" presId="urn:microsoft.com/office/officeart/2008/layout/NameandTitleOrganizationalChart"/>
    <dgm:cxn modelId="{4055A838-94C9-4777-BB5A-7F9CD42F6583}" type="presParOf" srcId="{7039C168-4907-4E8B-961C-29BAF97DCAA7}" destId="{846DF2A5-1617-4F07-97AC-8DEDB8164AB0}" srcOrd="1" destOrd="0" presId="urn:microsoft.com/office/officeart/2008/layout/NameandTitleOrganizationalChart"/>
    <dgm:cxn modelId="{DCE3A267-150E-44B3-B965-E7387A2AB1E6}" type="presParOf" srcId="{846DF2A5-1617-4F07-97AC-8DEDB8164AB0}" destId="{CAFD9123-871B-43E4-BD17-99A5F5036634}" srcOrd="0" destOrd="0" presId="urn:microsoft.com/office/officeart/2008/layout/NameandTitleOrganizationalChart"/>
    <dgm:cxn modelId="{AE8BD0A5-4317-44E5-8F4D-1595AE9E708D}" type="presParOf" srcId="{846DF2A5-1617-4F07-97AC-8DEDB8164AB0}" destId="{83046DA7-0357-4F93-990D-83D33CC95878}" srcOrd="1" destOrd="0" presId="urn:microsoft.com/office/officeart/2008/layout/NameandTitleOrganizationalChart"/>
    <dgm:cxn modelId="{60246159-0106-42F4-BAF2-4E241D5F02D5}" type="presParOf" srcId="{83046DA7-0357-4F93-990D-83D33CC95878}" destId="{8D44B61C-43D1-46B4-80B1-9707DEA6A440}" srcOrd="0" destOrd="0" presId="urn:microsoft.com/office/officeart/2008/layout/NameandTitleOrganizationalChart"/>
    <dgm:cxn modelId="{391A3D64-2D3D-4D0F-A900-D422F064862B}" type="presParOf" srcId="{8D44B61C-43D1-46B4-80B1-9707DEA6A440}" destId="{7B2375A0-610F-4BA5-B7C7-F26F11C74304}" srcOrd="0" destOrd="0" presId="urn:microsoft.com/office/officeart/2008/layout/NameandTitleOrganizationalChart"/>
    <dgm:cxn modelId="{4118587C-BAE4-44D7-9A02-096A885156F2}" type="presParOf" srcId="{8D44B61C-43D1-46B4-80B1-9707DEA6A440}" destId="{B50BD2F7-54F7-4BBA-9461-DAFDD9BC6E73}" srcOrd="1" destOrd="0" presId="urn:microsoft.com/office/officeart/2008/layout/NameandTitleOrganizationalChart"/>
    <dgm:cxn modelId="{5E7B3B3B-FF50-45C0-95C8-9AD806C0D1C4}" type="presParOf" srcId="{8D44B61C-43D1-46B4-80B1-9707DEA6A440}" destId="{98FB4848-382B-4D7D-9B9E-F1E179AD0CE5}" srcOrd="2" destOrd="0" presId="urn:microsoft.com/office/officeart/2008/layout/NameandTitleOrganizationalChart"/>
    <dgm:cxn modelId="{A7C26C6C-22AC-4F23-AE1F-1ABF6C3F11FF}" type="presParOf" srcId="{83046DA7-0357-4F93-990D-83D33CC95878}" destId="{787F8D67-9CBD-4686-BCE7-496DF206F6E5}" srcOrd="1" destOrd="0" presId="urn:microsoft.com/office/officeart/2008/layout/NameandTitleOrganizationalChart"/>
    <dgm:cxn modelId="{6BDF6ACF-C87B-4C9B-BC28-EFCB6F4FEB37}" type="presParOf" srcId="{83046DA7-0357-4F93-990D-83D33CC95878}" destId="{1E08DAFD-D2DF-4D9B-BF22-71E1E43B7BB3}" srcOrd="2" destOrd="0" presId="urn:microsoft.com/office/officeart/2008/layout/NameandTitleOrganizationalChart"/>
    <dgm:cxn modelId="{59176552-75B2-475E-AA4C-A7F8EC9F0A04}" type="presParOf" srcId="{846DF2A5-1617-4F07-97AC-8DEDB8164AB0}" destId="{BFCA881D-3019-492F-A029-B7E3C9C34001}" srcOrd="2" destOrd="0" presId="urn:microsoft.com/office/officeart/2008/layout/NameandTitleOrganizationalChart"/>
    <dgm:cxn modelId="{6B7C451D-FA39-407C-9E31-0E45E0ABBB18}" type="presParOf" srcId="{846DF2A5-1617-4F07-97AC-8DEDB8164AB0}" destId="{D335FD1D-8EE2-4A57-8F01-29A5681891C4}" srcOrd="3" destOrd="0" presId="urn:microsoft.com/office/officeart/2008/layout/NameandTitleOrganizationalChart"/>
    <dgm:cxn modelId="{235A90C3-4B94-414E-AB39-978C07D7CAF4}" type="presParOf" srcId="{D335FD1D-8EE2-4A57-8F01-29A5681891C4}" destId="{042F09A9-4DF4-4E99-BFEE-EBF31C17C7D7}" srcOrd="0" destOrd="0" presId="urn:microsoft.com/office/officeart/2008/layout/NameandTitleOrganizationalChart"/>
    <dgm:cxn modelId="{44DA8899-BFB9-487F-8E7B-EFF237798801}" type="presParOf" srcId="{042F09A9-4DF4-4E99-BFEE-EBF31C17C7D7}" destId="{3FC7CCB6-AED5-40C3-9AE2-274DFA3ABF8A}" srcOrd="0" destOrd="0" presId="urn:microsoft.com/office/officeart/2008/layout/NameandTitleOrganizationalChart"/>
    <dgm:cxn modelId="{75B7DA80-F963-48D5-90E4-84C975A4DD42}" type="presParOf" srcId="{042F09A9-4DF4-4E99-BFEE-EBF31C17C7D7}" destId="{F9BDA916-0434-49AB-A76B-F3FF620A7C41}" srcOrd="1" destOrd="0" presId="urn:microsoft.com/office/officeart/2008/layout/NameandTitleOrganizationalChart"/>
    <dgm:cxn modelId="{4A5585EF-3A53-4A97-8DBB-7DF2240F09BB}" type="presParOf" srcId="{042F09A9-4DF4-4E99-BFEE-EBF31C17C7D7}" destId="{562D9544-B2EC-4BCA-8390-B8EAA6A20580}" srcOrd="2" destOrd="0" presId="urn:microsoft.com/office/officeart/2008/layout/NameandTitleOrganizationalChart"/>
    <dgm:cxn modelId="{06EB6AC7-6C72-46A8-B17F-DC8AF0EEDFB4}" type="presParOf" srcId="{D335FD1D-8EE2-4A57-8F01-29A5681891C4}" destId="{CF8ED518-8338-4BD3-9862-CCF4D612CB3A}" srcOrd="1" destOrd="0" presId="urn:microsoft.com/office/officeart/2008/layout/NameandTitleOrganizationalChart"/>
    <dgm:cxn modelId="{4D418463-40DC-485E-83D6-BF26E2DCC5C9}" type="presParOf" srcId="{D335FD1D-8EE2-4A57-8F01-29A5681891C4}" destId="{5B2B02EF-AE82-474F-BD76-BD62B43A662D}" srcOrd="2" destOrd="0" presId="urn:microsoft.com/office/officeart/2008/layout/NameandTitleOrganizationalChart"/>
    <dgm:cxn modelId="{5C02002E-199C-471F-8F6B-57D2BB001620}" type="presParOf" srcId="{846DF2A5-1617-4F07-97AC-8DEDB8164AB0}" destId="{DF1C64A1-A0B2-41E8-880C-A06AC60B92B7}" srcOrd="4" destOrd="0" presId="urn:microsoft.com/office/officeart/2008/layout/NameandTitleOrganizationalChart"/>
    <dgm:cxn modelId="{61597527-8253-4D4A-84C1-137522798435}" type="presParOf" srcId="{846DF2A5-1617-4F07-97AC-8DEDB8164AB0}" destId="{F62DA619-5801-43B5-9A51-91E5DB091744}" srcOrd="5" destOrd="0" presId="urn:microsoft.com/office/officeart/2008/layout/NameandTitleOrganizationalChart"/>
    <dgm:cxn modelId="{3CE27046-C5FD-4BD0-855D-822B643956AC}" type="presParOf" srcId="{F62DA619-5801-43B5-9A51-91E5DB091744}" destId="{5B05F75E-7100-4A36-B523-607B8F5B1788}" srcOrd="0" destOrd="0" presId="urn:microsoft.com/office/officeart/2008/layout/NameandTitleOrganizationalChart"/>
    <dgm:cxn modelId="{BF994B7E-3E8B-4EC7-A7D4-493B7B894C23}" type="presParOf" srcId="{5B05F75E-7100-4A36-B523-607B8F5B1788}" destId="{EE1E960E-78D3-4213-986E-48DB129B8CC0}" srcOrd="0" destOrd="0" presId="urn:microsoft.com/office/officeart/2008/layout/NameandTitleOrganizationalChart"/>
    <dgm:cxn modelId="{EA8538CF-3A60-4981-8FFB-7535A5CD1F26}" type="presParOf" srcId="{5B05F75E-7100-4A36-B523-607B8F5B1788}" destId="{70FA1132-E790-4C37-8511-1CD06ECA9EA8}" srcOrd="1" destOrd="0" presId="urn:microsoft.com/office/officeart/2008/layout/NameandTitleOrganizationalChart"/>
    <dgm:cxn modelId="{18AEAA15-0F86-4A84-BB46-FA402CEB4515}" type="presParOf" srcId="{5B05F75E-7100-4A36-B523-607B8F5B1788}" destId="{823EAAE2-2C5A-49C4-9439-7C9FD887A249}" srcOrd="2" destOrd="0" presId="urn:microsoft.com/office/officeart/2008/layout/NameandTitleOrganizationalChart"/>
    <dgm:cxn modelId="{3C40C5BF-BFF7-4249-8368-667516C0621D}" type="presParOf" srcId="{F62DA619-5801-43B5-9A51-91E5DB091744}" destId="{692ABBB9-46E4-46A3-ACEF-2DD6000286DE}" srcOrd="1" destOrd="0" presId="urn:microsoft.com/office/officeart/2008/layout/NameandTitleOrganizationalChart"/>
    <dgm:cxn modelId="{F3CC84D3-DD20-45F2-859E-39DF5DA935B7}" type="presParOf" srcId="{F62DA619-5801-43B5-9A51-91E5DB091744}" destId="{E087B7A2-6F53-4FA9-9EF7-01DCAD86C254}" srcOrd="2" destOrd="0" presId="urn:microsoft.com/office/officeart/2008/layout/NameandTitleOrganizationalChart"/>
    <dgm:cxn modelId="{95C165A6-9EDF-42E4-8AE0-9A0D04F884A1}" type="presParOf" srcId="{7039C168-4907-4E8B-961C-29BAF97DCAA7}" destId="{D73554B3-3E68-4342-B359-D68C70FC920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A90B3E-6DF9-48A1-BE72-7B5369CADCA6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EE40AF-DE3C-4CCB-83D9-449D78631043}">
      <dgm:prSet phldrT="[Текст]" custT="1"/>
      <dgm:spPr/>
      <dgm:t>
        <a:bodyPr/>
        <a:lstStyle/>
        <a:p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To‘g‘ri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3559D-5AD7-4147-B2EC-293935B71516}" type="parTrans" cxnId="{C7BDB3DA-F153-4827-93F4-29E035F56BED}">
      <dgm:prSet/>
      <dgm:spPr/>
      <dgm:t>
        <a:bodyPr/>
        <a:lstStyle/>
        <a:p>
          <a:endParaRPr lang="ru-RU"/>
        </a:p>
      </dgm:t>
    </dgm:pt>
    <dgm:pt modelId="{0BB7B4F1-DDD5-48D5-A9AC-586DFEA1EE75}" type="sibTrans" cxnId="{C7BDB3DA-F153-4827-93F4-29E035F56BED}">
      <dgm:prSet/>
      <dgm:spPr/>
      <dgm:t>
        <a:bodyPr/>
        <a:lstStyle/>
        <a:p>
          <a:endParaRPr lang="ru-RU"/>
        </a:p>
      </dgm:t>
    </dgm:pt>
    <dgm:pt modelId="{2F5EBDED-4CB0-4FE7-B510-C38EE570F72F}">
      <dgm:prSet phldrT="[Текст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Aniq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sabablarni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keltirish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faktlardan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foydalanish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tavsiya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qilinadi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AEBCE-EF30-4F81-A4DD-E3D01EAE6BD2}" type="parTrans" cxnId="{354EE099-4C33-434D-A2B9-636BE0424008}">
      <dgm:prSet/>
      <dgm:spPr/>
      <dgm:t>
        <a:bodyPr/>
        <a:lstStyle/>
        <a:p>
          <a:endParaRPr lang="ru-RU"/>
        </a:p>
      </dgm:t>
    </dgm:pt>
    <dgm:pt modelId="{5EEB1A49-A1F2-44DB-B545-033115F9B6FB}" type="sibTrans" cxnId="{354EE099-4C33-434D-A2B9-636BE0424008}">
      <dgm:prSet/>
      <dgm:spPr/>
      <dgm:t>
        <a:bodyPr/>
        <a:lstStyle/>
        <a:p>
          <a:endParaRPr lang="ru-RU"/>
        </a:p>
      </dgm:t>
    </dgm:pt>
    <dgm:pt modelId="{743902C4-EDA5-4CEE-819A-105F57667774}">
      <dgm:prSet phldrT="[Текст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Mantiqiy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izchillikni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saqlab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qolish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108F9B-CA9B-490E-87AC-AB8E8371D421}" type="parTrans" cxnId="{F4D2E976-CCD5-4578-A789-EE412E5755E0}">
      <dgm:prSet/>
      <dgm:spPr/>
      <dgm:t>
        <a:bodyPr/>
        <a:lstStyle/>
        <a:p>
          <a:endParaRPr lang="ru-RU"/>
        </a:p>
      </dgm:t>
    </dgm:pt>
    <dgm:pt modelId="{440FB0C3-0E29-460F-975D-7CDD5533A748}" type="sibTrans" cxnId="{F4D2E976-CCD5-4578-A789-EE412E5755E0}">
      <dgm:prSet/>
      <dgm:spPr/>
      <dgm:t>
        <a:bodyPr/>
        <a:lstStyle/>
        <a:p>
          <a:endParaRPr lang="ru-RU"/>
        </a:p>
      </dgm:t>
    </dgm:pt>
    <dgm:pt modelId="{8D0E005C-9109-432F-9B55-ABD65F7508D8}">
      <dgm:prSet phldrT="[Текст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Qisqa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uzoq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kelajakdagi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maqsadlarni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aniq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dalillar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ifoda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etish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780AF-6768-4826-9EB8-D91F525A2472}" type="parTrans" cxnId="{6B5E967D-2455-4EB9-A53C-42A96C818280}">
      <dgm:prSet/>
      <dgm:spPr/>
      <dgm:t>
        <a:bodyPr/>
        <a:lstStyle/>
        <a:p>
          <a:endParaRPr lang="ru-RU"/>
        </a:p>
      </dgm:t>
    </dgm:pt>
    <dgm:pt modelId="{E0918402-46C4-48C3-A5A3-04363FC47AE1}" type="sibTrans" cxnId="{6B5E967D-2455-4EB9-A53C-42A96C818280}">
      <dgm:prSet/>
      <dgm:spPr/>
      <dgm:t>
        <a:bodyPr/>
        <a:lstStyle/>
        <a:p>
          <a:endParaRPr lang="ru-RU"/>
        </a:p>
      </dgm:t>
    </dgm:pt>
    <dgm:pt modelId="{EA43AB91-8912-42BB-8463-93DCEBC0A4FF}">
      <dgm:prSet phldrT="[Текст]" custT="1"/>
      <dgm:spPr/>
      <dgm:t>
        <a:bodyPr/>
        <a:lstStyle/>
        <a:p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Yaxshi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emas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0553BE-F8C1-42BC-8BB1-426DC305FDD3}" type="parTrans" cxnId="{AD4D1F8F-EC4B-4E4F-9ED6-F78F0EF7E709}">
      <dgm:prSet/>
      <dgm:spPr/>
      <dgm:t>
        <a:bodyPr/>
        <a:lstStyle/>
        <a:p>
          <a:endParaRPr lang="ru-RU"/>
        </a:p>
      </dgm:t>
    </dgm:pt>
    <dgm:pt modelId="{4806E22A-261A-4573-A37F-04FF9FC21073}" type="sibTrans" cxnId="{AD4D1F8F-EC4B-4E4F-9ED6-F78F0EF7E709}">
      <dgm:prSet/>
      <dgm:spPr/>
      <dgm:t>
        <a:bodyPr/>
        <a:lstStyle/>
        <a:p>
          <a:endParaRPr lang="ru-RU"/>
        </a:p>
      </dgm:t>
    </dgm:pt>
    <dgm:pt modelId="{3036E93D-B688-4701-870B-3FCE0FD114D9}">
      <dgm:prSet phldrT="[Текст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Umumiy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balandparvoz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jumlalar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yozish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958A7-99CA-4EE5-A03D-4416ADDDA8AE}" type="parTrans" cxnId="{E2ED4EE3-B482-4A2D-BF68-A9AC8917C81F}">
      <dgm:prSet/>
      <dgm:spPr/>
      <dgm:t>
        <a:bodyPr/>
        <a:lstStyle/>
        <a:p>
          <a:endParaRPr lang="ru-RU"/>
        </a:p>
      </dgm:t>
    </dgm:pt>
    <dgm:pt modelId="{69848334-13E1-4891-9AE6-FBE2A71DC170}" type="sibTrans" cxnId="{E2ED4EE3-B482-4A2D-BF68-A9AC8917C81F}">
      <dgm:prSet/>
      <dgm:spPr/>
      <dgm:t>
        <a:bodyPr/>
        <a:lstStyle/>
        <a:p>
          <a:endParaRPr lang="ru-RU"/>
        </a:p>
      </dgm:t>
    </dgm:pt>
    <dgm:pt modelId="{0C0525C2-57F0-407E-8228-533EBC6FB7A9}">
      <dgm:prSet phldrT="[Текст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Mantiqiy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ketma-ketlikka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rioya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qilmaslik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185A2-9227-4B19-A48D-BB4416275947}" type="parTrans" cxnId="{655ED4AE-0953-4B9C-8E51-14FBA6D2C8FC}">
      <dgm:prSet/>
      <dgm:spPr/>
      <dgm:t>
        <a:bodyPr/>
        <a:lstStyle/>
        <a:p>
          <a:endParaRPr lang="ru-RU"/>
        </a:p>
      </dgm:t>
    </dgm:pt>
    <dgm:pt modelId="{F7A85606-7FA5-4326-B1DE-F233069A3BCE}" type="sibTrans" cxnId="{655ED4AE-0953-4B9C-8E51-14FBA6D2C8FC}">
      <dgm:prSet/>
      <dgm:spPr/>
      <dgm:t>
        <a:bodyPr/>
        <a:lstStyle/>
        <a:p>
          <a:endParaRPr lang="ru-RU"/>
        </a:p>
      </dgm:t>
    </dgm:pt>
    <dgm:pt modelId="{A7F80383-8214-4636-8E02-4BEA42C06B45}">
      <dgm:prSet phldrT="[Текст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Keraksiz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gaplar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so‘zni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uvol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cho‘zib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yuborish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DA0F7B-C08E-4D51-848C-CC2468A29BDF}" type="parTrans" cxnId="{59541A5C-B31E-431B-A4FF-B81835222D5D}">
      <dgm:prSet/>
      <dgm:spPr/>
      <dgm:t>
        <a:bodyPr/>
        <a:lstStyle/>
        <a:p>
          <a:endParaRPr lang="ru-RU"/>
        </a:p>
      </dgm:t>
    </dgm:pt>
    <dgm:pt modelId="{9270623F-6FA7-4352-BBEE-B0A048E144EF}" type="sibTrans" cxnId="{59541A5C-B31E-431B-A4FF-B81835222D5D}">
      <dgm:prSet/>
      <dgm:spPr/>
      <dgm:t>
        <a:bodyPr/>
        <a:lstStyle/>
        <a:p>
          <a:endParaRPr lang="ru-RU"/>
        </a:p>
      </dgm:t>
    </dgm:pt>
    <dgm:pt modelId="{0F7484B9-54CA-4D40-B481-35DE3248148D}" type="pres">
      <dgm:prSet presAssocID="{21A90B3E-6DF9-48A1-BE72-7B5369CADCA6}" presName="layout" presStyleCnt="0">
        <dgm:presLayoutVars>
          <dgm:chMax/>
          <dgm:chPref/>
          <dgm:dir/>
          <dgm:resizeHandles/>
        </dgm:presLayoutVars>
      </dgm:prSet>
      <dgm:spPr/>
    </dgm:pt>
    <dgm:pt modelId="{1267CCE2-878B-4E76-8BF4-E211B6478F1A}" type="pres">
      <dgm:prSet presAssocID="{4AEE40AF-DE3C-4CCB-83D9-449D78631043}" presName="root" presStyleCnt="0">
        <dgm:presLayoutVars>
          <dgm:chMax/>
          <dgm:chPref/>
        </dgm:presLayoutVars>
      </dgm:prSet>
      <dgm:spPr/>
    </dgm:pt>
    <dgm:pt modelId="{1EC40138-0EAA-4011-B0A3-8CB6F960126F}" type="pres">
      <dgm:prSet presAssocID="{4AEE40AF-DE3C-4CCB-83D9-449D78631043}" presName="rootComposite" presStyleCnt="0">
        <dgm:presLayoutVars/>
      </dgm:prSet>
      <dgm:spPr/>
    </dgm:pt>
    <dgm:pt modelId="{DF00236C-50EC-438C-818C-2BACF4392E04}" type="pres">
      <dgm:prSet presAssocID="{4AEE40AF-DE3C-4CCB-83D9-449D78631043}" presName="ParentAccent" presStyleLbl="alignNode1" presStyleIdx="0" presStyleCnt="2"/>
      <dgm:spPr/>
    </dgm:pt>
    <dgm:pt modelId="{538CA18E-C038-4997-AE64-7CD8BDEE7E95}" type="pres">
      <dgm:prSet presAssocID="{4AEE40AF-DE3C-4CCB-83D9-449D78631043}" presName="ParentSmallAccent" presStyleLbl="fgAcc1" presStyleIdx="0" presStyleCnt="2"/>
      <dgm:spPr/>
    </dgm:pt>
    <dgm:pt modelId="{E4AF652D-8A36-4B97-83EE-832628B1D11E}" type="pres">
      <dgm:prSet presAssocID="{4AEE40AF-DE3C-4CCB-83D9-449D78631043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EA65BB42-44E7-4580-AC44-180BB0217793}" type="pres">
      <dgm:prSet presAssocID="{4AEE40AF-DE3C-4CCB-83D9-449D78631043}" presName="childShape" presStyleCnt="0">
        <dgm:presLayoutVars>
          <dgm:chMax val="0"/>
          <dgm:chPref val="0"/>
        </dgm:presLayoutVars>
      </dgm:prSet>
      <dgm:spPr/>
    </dgm:pt>
    <dgm:pt modelId="{64BB3E3F-95DD-4E43-9F51-2CE0A172B36B}" type="pres">
      <dgm:prSet presAssocID="{2F5EBDED-4CB0-4FE7-B510-C38EE570F72F}" presName="childComposite" presStyleCnt="0">
        <dgm:presLayoutVars>
          <dgm:chMax val="0"/>
          <dgm:chPref val="0"/>
        </dgm:presLayoutVars>
      </dgm:prSet>
      <dgm:spPr/>
    </dgm:pt>
    <dgm:pt modelId="{91FF6629-24AC-4C97-8723-99B8B1AA4049}" type="pres">
      <dgm:prSet presAssocID="{2F5EBDED-4CB0-4FE7-B510-C38EE570F72F}" presName="ChildAccent" presStyleLbl="solidFgAcc1" presStyleIdx="0" presStyleCnt="6"/>
      <dgm:spPr/>
    </dgm:pt>
    <dgm:pt modelId="{73F34413-4695-41BF-8FAE-66CB60D1A1EE}" type="pres">
      <dgm:prSet presAssocID="{2F5EBDED-4CB0-4FE7-B510-C38EE570F72F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2CED99D9-D19D-4DF8-B68F-DE56BF435C0C}" type="pres">
      <dgm:prSet presAssocID="{743902C4-EDA5-4CEE-819A-105F57667774}" presName="childComposite" presStyleCnt="0">
        <dgm:presLayoutVars>
          <dgm:chMax val="0"/>
          <dgm:chPref val="0"/>
        </dgm:presLayoutVars>
      </dgm:prSet>
      <dgm:spPr/>
    </dgm:pt>
    <dgm:pt modelId="{6E8804E2-3EBE-4DB6-91AC-73685A8BB535}" type="pres">
      <dgm:prSet presAssocID="{743902C4-EDA5-4CEE-819A-105F57667774}" presName="ChildAccent" presStyleLbl="solidFgAcc1" presStyleIdx="1" presStyleCnt="6"/>
      <dgm:spPr/>
    </dgm:pt>
    <dgm:pt modelId="{B9D73ADC-5CB1-4DB6-BC36-6EE8B2C97323}" type="pres">
      <dgm:prSet presAssocID="{743902C4-EDA5-4CEE-819A-105F57667774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FF63E7DB-371B-46F7-BC01-7DD38E4E7924}" type="pres">
      <dgm:prSet presAssocID="{8D0E005C-9109-432F-9B55-ABD65F7508D8}" presName="childComposite" presStyleCnt="0">
        <dgm:presLayoutVars>
          <dgm:chMax val="0"/>
          <dgm:chPref val="0"/>
        </dgm:presLayoutVars>
      </dgm:prSet>
      <dgm:spPr/>
    </dgm:pt>
    <dgm:pt modelId="{A1B87676-2109-474C-9024-D9FE3E417ACE}" type="pres">
      <dgm:prSet presAssocID="{8D0E005C-9109-432F-9B55-ABD65F7508D8}" presName="ChildAccent" presStyleLbl="solidFgAcc1" presStyleIdx="2" presStyleCnt="6"/>
      <dgm:spPr/>
    </dgm:pt>
    <dgm:pt modelId="{EDCDE733-CFAA-42EE-B9B3-BA4CDC2BA05F}" type="pres">
      <dgm:prSet presAssocID="{8D0E005C-9109-432F-9B55-ABD65F7508D8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A4BE5B29-ABE1-41C9-9247-15CE9526A0A7}" type="pres">
      <dgm:prSet presAssocID="{EA43AB91-8912-42BB-8463-93DCEBC0A4FF}" presName="root" presStyleCnt="0">
        <dgm:presLayoutVars>
          <dgm:chMax/>
          <dgm:chPref/>
        </dgm:presLayoutVars>
      </dgm:prSet>
      <dgm:spPr/>
    </dgm:pt>
    <dgm:pt modelId="{852D13A8-790C-47B6-845C-90E4BE15A544}" type="pres">
      <dgm:prSet presAssocID="{EA43AB91-8912-42BB-8463-93DCEBC0A4FF}" presName="rootComposite" presStyleCnt="0">
        <dgm:presLayoutVars/>
      </dgm:prSet>
      <dgm:spPr/>
    </dgm:pt>
    <dgm:pt modelId="{D503E0A3-09C3-4650-A84C-E920E4849BB6}" type="pres">
      <dgm:prSet presAssocID="{EA43AB91-8912-42BB-8463-93DCEBC0A4FF}" presName="ParentAccent" presStyleLbl="alignNode1" presStyleIdx="1" presStyleCnt="2"/>
      <dgm:spPr/>
    </dgm:pt>
    <dgm:pt modelId="{E0337A66-63AD-4E39-83E3-EF28B306FA39}" type="pres">
      <dgm:prSet presAssocID="{EA43AB91-8912-42BB-8463-93DCEBC0A4FF}" presName="ParentSmallAccent" presStyleLbl="fgAcc1" presStyleIdx="1" presStyleCnt="2"/>
      <dgm:spPr/>
    </dgm:pt>
    <dgm:pt modelId="{7049C37A-695F-4BB4-BAA7-03686338FAE3}" type="pres">
      <dgm:prSet presAssocID="{EA43AB91-8912-42BB-8463-93DCEBC0A4FF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4AD14AE6-EF7A-4CB5-B047-C8E5B29090AC}" type="pres">
      <dgm:prSet presAssocID="{EA43AB91-8912-42BB-8463-93DCEBC0A4FF}" presName="childShape" presStyleCnt="0">
        <dgm:presLayoutVars>
          <dgm:chMax val="0"/>
          <dgm:chPref val="0"/>
        </dgm:presLayoutVars>
      </dgm:prSet>
      <dgm:spPr/>
    </dgm:pt>
    <dgm:pt modelId="{8DCA41D5-E1D3-4019-AAC4-A0FFEE8FFED8}" type="pres">
      <dgm:prSet presAssocID="{3036E93D-B688-4701-870B-3FCE0FD114D9}" presName="childComposite" presStyleCnt="0">
        <dgm:presLayoutVars>
          <dgm:chMax val="0"/>
          <dgm:chPref val="0"/>
        </dgm:presLayoutVars>
      </dgm:prSet>
      <dgm:spPr/>
    </dgm:pt>
    <dgm:pt modelId="{BCCC9DFD-E379-4B13-A71D-A2CEC25704D0}" type="pres">
      <dgm:prSet presAssocID="{3036E93D-B688-4701-870B-3FCE0FD114D9}" presName="ChildAccent" presStyleLbl="solidFgAcc1" presStyleIdx="3" presStyleCnt="6"/>
      <dgm:spPr/>
    </dgm:pt>
    <dgm:pt modelId="{1865ED6C-4A1F-42F2-A5CC-AC9FB906F6C0}" type="pres">
      <dgm:prSet presAssocID="{3036E93D-B688-4701-870B-3FCE0FD114D9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97298F5C-6BCA-4C85-8EB4-90DA3B2B7A6A}" type="pres">
      <dgm:prSet presAssocID="{0C0525C2-57F0-407E-8228-533EBC6FB7A9}" presName="childComposite" presStyleCnt="0">
        <dgm:presLayoutVars>
          <dgm:chMax val="0"/>
          <dgm:chPref val="0"/>
        </dgm:presLayoutVars>
      </dgm:prSet>
      <dgm:spPr/>
    </dgm:pt>
    <dgm:pt modelId="{BD8AA537-FC96-4189-B036-74596234B2E4}" type="pres">
      <dgm:prSet presAssocID="{0C0525C2-57F0-407E-8228-533EBC6FB7A9}" presName="ChildAccent" presStyleLbl="solidFgAcc1" presStyleIdx="4" presStyleCnt="6"/>
      <dgm:spPr/>
    </dgm:pt>
    <dgm:pt modelId="{A743C098-DECA-4DE5-8E43-A34215EA9813}" type="pres">
      <dgm:prSet presAssocID="{0C0525C2-57F0-407E-8228-533EBC6FB7A9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072B29E9-E3B4-45DB-B121-B5C47CB5D96E}" type="pres">
      <dgm:prSet presAssocID="{A7F80383-8214-4636-8E02-4BEA42C06B45}" presName="childComposite" presStyleCnt="0">
        <dgm:presLayoutVars>
          <dgm:chMax val="0"/>
          <dgm:chPref val="0"/>
        </dgm:presLayoutVars>
      </dgm:prSet>
      <dgm:spPr/>
    </dgm:pt>
    <dgm:pt modelId="{47987C6D-CE63-4D9B-A71F-D1F5FCBF2988}" type="pres">
      <dgm:prSet presAssocID="{A7F80383-8214-4636-8E02-4BEA42C06B45}" presName="ChildAccent" presStyleLbl="solidFgAcc1" presStyleIdx="5" presStyleCnt="6"/>
      <dgm:spPr/>
    </dgm:pt>
    <dgm:pt modelId="{EEC52794-A86B-42FF-B0EF-6A9618D9BE85}" type="pres">
      <dgm:prSet presAssocID="{A7F80383-8214-4636-8E02-4BEA42C06B45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2983570A-9A3A-4419-B5B9-F1C3A1B4DE74}" type="presOf" srcId="{A7F80383-8214-4636-8E02-4BEA42C06B45}" destId="{EEC52794-A86B-42FF-B0EF-6A9618D9BE85}" srcOrd="0" destOrd="0" presId="urn:microsoft.com/office/officeart/2008/layout/SquareAccentList"/>
    <dgm:cxn modelId="{37AABE21-6007-48E6-946E-718DDE196DF5}" type="presOf" srcId="{0C0525C2-57F0-407E-8228-533EBC6FB7A9}" destId="{A743C098-DECA-4DE5-8E43-A34215EA9813}" srcOrd="0" destOrd="0" presId="urn:microsoft.com/office/officeart/2008/layout/SquareAccentList"/>
    <dgm:cxn modelId="{D4CAE82B-A04A-4F8F-B2C5-10897CFFFE24}" type="presOf" srcId="{3036E93D-B688-4701-870B-3FCE0FD114D9}" destId="{1865ED6C-4A1F-42F2-A5CC-AC9FB906F6C0}" srcOrd="0" destOrd="0" presId="urn:microsoft.com/office/officeart/2008/layout/SquareAccentList"/>
    <dgm:cxn modelId="{59541A5C-B31E-431B-A4FF-B81835222D5D}" srcId="{EA43AB91-8912-42BB-8463-93DCEBC0A4FF}" destId="{A7F80383-8214-4636-8E02-4BEA42C06B45}" srcOrd="2" destOrd="0" parTransId="{59DA0F7B-C08E-4D51-848C-CC2468A29BDF}" sibTransId="{9270623F-6FA7-4352-BBEE-B0A048E144EF}"/>
    <dgm:cxn modelId="{4D5AAD5E-C5A5-4E99-9256-CAAF2D1DFE32}" type="presOf" srcId="{4AEE40AF-DE3C-4CCB-83D9-449D78631043}" destId="{E4AF652D-8A36-4B97-83EE-832628B1D11E}" srcOrd="0" destOrd="0" presId="urn:microsoft.com/office/officeart/2008/layout/SquareAccentList"/>
    <dgm:cxn modelId="{F4D2E976-CCD5-4578-A789-EE412E5755E0}" srcId="{4AEE40AF-DE3C-4CCB-83D9-449D78631043}" destId="{743902C4-EDA5-4CEE-819A-105F57667774}" srcOrd="1" destOrd="0" parTransId="{5E108F9B-CA9B-490E-87AC-AB8E8371D421}" sibTransId="{440FB0C3-0E29-460F-975D-7CDD5533A748}"/>
    <dgm:cxn modelId="{D8372F58-AEED-49D0-B960-10DBAC917063}" type="presOf" srcId="{743902C4-EDA5-4CEE-819A-105F57667774}" destId="{B9D73ADC-5CB1-4DB6-BC36-6EE8B2C97323}" srcOrd="0" destOrd="0" presId="urn:microsoft.com/office/officeart/2008/layout/SquareAccentList"/>
    <dgm:cxn modelId="{6B5E967D-2455-4EB9-A53C-42A96C818280}" srcId="{4AEE40AF-DE3C-4CCB-83D9-449D78631043}" destId="{8D0E005C-9109-432F-9B55-ABD65F7508D8}" srcOrd="2" destOrd="0" parTransId="{138780AF-6768-4826-9EB8-D91F525A2472}" sibTransId="{E0918402-46C4-48C3-A5A3-04363FC47AE1}"/>
    <dgm:cxn modelId="{81C99A80-1938-4E04-BD63-B65CC489AA56}" type="presOf" srcId="{21A90B3E-6DF9-48A1-BE72-7B5369CADCA6}" destId="{0F7484B9-54CA-4D40-B481-35DE3248148D}" srcOrd="0" destOrd="0" presId="urn:microsoft.com/office/officeart/2008/layout/SquareAccentList"/>
    <dgm:cxn modelId="{AD4D1F8F-EC4B-4E4F-9ED6-F78F0EF7E709}" srcId="{21A90B3E-6DF9-48A1-BE72-7B5369CADCA6}" destId="{EA43AB91-8912-42BB-8463-93DCEBC0A4FF}" srcOrd="1" destOrd="0" parTransId="{D00553BE-F8C1-42BC-8BB1-426DC305FDD3}" sibTransId="{4806E22A-261A-4573-A37F-04FF9FC21073}"/>
    <dgm:cxn modelId="{354EE099-4C33-434D-A2B9-636BE0424008}" srcId="{4AEE40AF-DE3C-4CCB-83D9-449D78631043}" destId="{2F5EBDED-4CB0-4FE7-B510-C38EE570F72F}" srcOrd="0" destOrd="0" parTransId="{E69AEBCE-EF30-4F81-A4DD-E3D01EAE6BD2}" sibTransId="{5EEB1A49-A1F2-44DB-B545-033115F9B6FB}"/>
    <dgm:cxn modelId="{F554CAA0-1F1B-4272-A917-CF413C939385}" type="presOf" srcId="{2F5EBDED-4CB0-4FE7-B510-C38EE570F72F}" destId="{73F34413-4695-41BF-8FAE-66CB60D1A1EE}" srcOrd="0" destOrd="0" presId="urn:microsoft.com/office/officeart/2008/layout/SquareAccentList"/>
    <dgm:cxn modelId="{655ED4AE-0953-4B9C-8E51-14FBA6D2C8FC}" srcId="{EA43AB91-8912-42BB-8463-93DCEBC0A4FF}" destId="{0C0525C2-57F0-407E-8228-533EBC6FB7A9}" srcOrd="1" destOrd="0" parTransId="{47C185A2-9227-4B19-A48D-BB4416275947}" sibTransId="{F7A85606-7FA5-4326-B1DE-F233069A3BCE}"/>
    <dgm:cxn modelId="{26758AC4-140D-4C1B-86B1-DDA0EF6E40EF}" type="presOf" srcId="{EA43AB91-8912-42BB-8463-93DCEBC0A4FF}" destId="{7049C37A-695F-4BB4-BAA7-03686338FAE3}" srcOrd="0" destOrd="0" presId="urn:microsoft.com/office/officeart/2008/layout/SquareAccentList"/>
    <dgm:cxn modelId="{F70EC0CA-73FE-434F-91EC-EEBBBF37D24B}" type="presOf" srcId="{8D0E005C-9109-432F-9B55-ABD65F7508D8}" destId="{EDCDE733-CFAA-42EE-B9B3-BA4CDC2BA05F}" srcOrd="0" destOrd="0" presId="urn:microsoft.com/office/officeart/2008/layout/SquareAccentList"/>
    <dgm:cxn modelId="{C7BDB3DA-F153-4827-93F4-29E035F56BED}" srcId="{21A90B3E-6DF9-48A1-BE72-7B5369CADCA6}" destId="{4AEE40AF-DE3C-4CCB-83D9-449D78631043}" srcOrd="0" destOrd="0" parTransId="{9363559D-5AD7-4147-B2EC-293935B71516}" sibTransId="{0BB7B4F1-DDD5-48D5-A9AC-586DFEA1EE75}"/>
    <dgm:cxn modelId="{E2ED4EE3-B482-4A2D-BF68-A9AC8917C81F}" srcId="{EA43AB91-8912-42BB-8463-93DCEBC0A4FF}" destId="{3036E93D-B688-4701-870B-3FCE0FD114D9}" srcOrd="0" destOrd="0" parTransId="{902958A7-99CA-4EE5-A03D-4416ADDDA8AE}" sibTransId="{69848334-13E1-4891-9AE6-FBE2A71DC170}"/>
    <dgm:cxn modelId="{D76D7767-C550-47F5-BB75-CDC45F2CFAEF}" type="presParOf" srcId="{0F7484B9-54CA-4D40-B481-35DE3248148D}" destId="{1267CCE2-878B-4E76-8BF4-E211B6478F1A}" srcOrd="0" destOrd="0" presId="urn:microsoft.com/office/officeart/2008/layout/SquareAccentList"/>
    <dgm:cxn modelId="{AB8202FE-9D62-4221-A57D-8BFE04CBA08E}" type="presParOf" srcId="{1267CCE2-878B-4E76-8BF4-E211B6478F1A}" destId="{1EC40138-0EAA-4011-B0A3-8CB6F960126F}" srcOrd="0" destOrd="0" presId="urn:microsoft.com/office/officeart/2008/layout/SquareAccentList"/>
    <dgm:cxn modelId="{EAC243D9-8127-40FC-A6EA-D82E642F8AFE}" type="presParOf" srcId="{1EC40138-0EAA-4011-B0A3-8CB6F960126F}" destId="{DF00236C-50EC-438C-818C-2BACF4392E04}" srcOrd="0" destOrd="0" presId="urn:microsoft.com/office/officeart/2008/layout/SquareAccentList"/>
    <dgm:cxn modelId="{E8BF43BA-A30A-4D34-B6AA-5F71470F93CC}" type="presParOf" srcId="{1EC40138-0EAA-4011-B0A3-8CB6F960126F}" destId="{538CA18E-C038-4997-AE64-7CD8BDEE7E95}" srcOrd="1" destOrd="0" presId="urn:microsoft.com/office/officeart/2008/layout/SquareAccentList"/>
    <dgm:cxn modelId="{F8A14874-E1AF-471F-BCA7-1DE1E0BD6CF8}" type="presParOf" srcId="{1EC40138-0EAA-4011-B0A3-8CB6F960126F}" destId="{E4AF652D-8A36-4B97-83EE-832628B1D11E}" srcOrd="2" destOrd="0" presId="urn:microsoft.com/office/officeart/2008/layout/SquareAccentList"/>
    <dgm:cxn modelId="{F1F9959B-FFA0-4699-9CF3-B0455330450E}" type="presParOf" srcId="{1267CCE2-878B-4E76-8BF4-E211B6478F1A}" destId="{EA65BB42-44E7-4580-AC44-180BB0217793}" srcOrd="1" destOrd="0" presId="urn:microsoft.com/office/officeart/2008/layout/SquareAccentList"/>
    <dgm:cxn modelId="{17A5DEA6-1E5A-4274-84F5-95981E582DFC}" type="presParOf" srcId="{EA65BB42-44E7-4580-AC44-180BB0217793}" destId="{64BB3E3F-95DD-4E43-9F51-2CE0A172B36B}" srcOrd="0" destOrd="0" presId="urn:microsoft.com/office/officeart/2008/layout/SquareAccentList"/>
    <dgm:cxn modelId="{31C9F49C-B177-4401-83DC-DE314090A7F9}" type="presParOf" srcId="{64BB3E3F-95DD-4E43-9F51-2CE0A172B36B}" destId="{91FF6629-24AC-4C97-8723-99B8B1AA4049}" srcOrd="0" destOrd="0" presId="urn:microsoft.com/office/officeart/2008/layout/SquareAccentList"/>
    <dgm:cxn modelId="{97A35744-FA99-4E95-ADCF-48EE14C045F5}" type="presParOf" srcId="{64BB3E3F-95DD-4E43-9F51-2CE0A172B36B}" destId="{73F34413-4695-41BF-8FAE-66CB60D1A1EE}" srcOrd="1" destOrd="0" presId="urn:microsoft.com/office/officeart/2008/layout/SquareAccentList"/>
    <dgm:cxn modelId="{2F10C6D6-D31E-40DB-855A-A3000CA6E417}" type="presParOf" srcId="{EA65BB42-44E7-4580-AC44-180BB0217793}" destId="{2CED99D9-D19D-4DF8-B68F-DE56BF435C0C}" srcOrd="1" destOrd="0" presId="urn:microsoft.com/office/officeart/2008/layout/SquareAccentList"/>
    <dgm:cxn modelId="{EECB3A15-5D87-4AEF-A448-0ACF569B1E71}" type="presParOf" srcId="{2CED99D9-D19D-4DF8-B68F-DE56BF435C0C}" destId="{6E8804E2-3EBE-4DB6-91AC-73685A8BB535}" srcOrd="0" destOrd="0" presId="urn:microsoft.com/office/officeart/2008/layout/SquareAccentList"/>
    <dgm:cxn modelId="{B0050D9C-7FC9-43D4-AFBA-466BB885AB1E}" type="presParOf" srcId="{2CED99D9-D19D-4DF8-B68F-DE56BF435C0C}" destId="{B9D73ADC-5CB1-4DB6-BC36-6EE8B2C97323}" srcOrd="1" destOrd="0" presId="urn:microsoft.com/office/officeart/2008/layout/SquareAccentList"/>
    <dgm:cxn modelId="{EB9A9AF4-02AE-4F01-A33F-5AE75D91C9BD}" type="presParOf" srcId="{EA65BB42-44E7-4580-AC44-180BB0217793}" destId="{FF63E7DB-371B-46F7-BC01-7DD38E4E7924}" srcOrd="2" destOrd="0" presId="urn:microsoft.com/office/officeart/2008/layout/SquareAccentList"/>
    <dgm:cxn modelId="{C649E902-1C54-4EFC-82F0-EB4A291E4C24}" type="presParOf" srcId="{FF63E7DB-371B-46F7-BC01-7DD38E4E7924}" destId="{A1B87676-2109-474C-9024-D9FE3E417ACE}" srcOrd="0" destOrd="0" presId="urn:microsoft.com/office/officeart/2008/layout/SquareAccentList"/>
    <dgm:cxn modelId="{A38869AF-394E-43FB-A436-6315998CC3EB}" type="presParOf" srcId="{FF63E7DB-371B-46F7-BC01-7DD38E4E7924}" destId="{EDCDE733-CFAA-42EE-B9B3-BA4CDC2BA05F}" srcOrd="1" destOrd="0" presId="urn:microsoft.com/office/officeart/2008/layout/SquareAccentList"/>
    <dgm:cxn modelId="{72853F1A-37A4-4664-B537-963AB996FABC}" type="presParOf" srcId="{0F7484B9-54CA-4D40-B481-35DE3248148D}" destId="{A4BE5B29-ABE1-41C9-9247-15CE9526A0A7}" srcOrd="1" destOrd="0" presId="urn:microsoft.com/office/officeart/2008/layout/SquareAccentList"/>
    <dgm:cxn modelId="{E72E462E-324B-40D7-A8BC-5258878F47F8}" type="presParOf" srcId="{A4BE5B29-ABE1-41C9-9247-15CE9526A0A7}" destId="{852D13A8-790C-47B6-845C-90E4BE15A544}" srcOrd="0" destOrd="0" presId="urn:microsoft.com/office/officeart/2008/layout/SquareAccentList"/>
    <dgm:cxn modelId="{88889A76-3FBA-4945-A5F4-581396866732}" type="presParOf" srcId="{852D13A8-790C-47B6-845C-90E4BE15A544}" destId="{D503E0A3-09C3-4650-A84C-E920E4849BB6}" srcOrd="0" destOrd="0" presId="urn:microsoft.com/office/officeart/2008/layout/SquareAccentList"/>
    <dgm:cxn modelId="{8A2DD2DC-AD20-4E65-823B-41C59C5A3CEC}" type="presParOf" srcId="{852D13A8-790C-47B6-845C-90E4BE15A544}" destId="{E0337A66-63AD-4E39-83E3-EF28B306FA39}" srcOrd="1" destOrd="0" presId="urn:microsoft.com/office/officeart/2008/layout/SquareAccentList"/>
    <dgm:cxn modelId="{61049A86-DC73-41FA-BE66-C5C6E2364219}" type="presParOf" srcId="{852D13A8-790C-47B6-845C-90E4BE15A544}" destId="{7049C37A-695F-4BB4-BAA7-03686338FAE3}" srcOrd="2" destOrd="0" presId="urn:microsoft.com/office/officeart/2008/layout/SquareAccentList"/>
    <dgm:cxn modelId="{E198FCDF-3386-45BA-824E-1E9AA2A26C58}" type="presParOf" srcId="{A4BE5B29-ABE1-41C9-9247-15CE9526A0A7}" destId="{4AD14AE6-EF7A-4CB5-B047-C8E5B29090AC}" srcOrd="1" destOrd="0" presId="urn:microsoft.com/office/officeart/2008/layout/SquareAccentList"/>
    <dgm:cxn modelId="{21B5772C-D0F1-44B0-9E08-3C184F148F6B}" type="presParOf" srcId="{4AD14AE6-EF7A-4CB5-B047-C8E5B29090AC}" destId="{8DCA41D5-E1D3-4019-AAC4-A0FFEE8FFED8}" srcOrd="0" destOrd="0" presId="urn:microsoft.com/office/officeart/2008/layout/SquareAccentList"/>
    <dgm:cxn modelId="{1EBB8523-21FF-4737-A417-BEFCB1BE8847}" type="presParOf" srcId="{8DCA41D5-E1D3-4019-AAC4-A0FFEE8FFED8}" destId="{BCCC9DFD-E379-4B13-A71D-A2CEC25704D0}" srcOrd="0" destOrd="0" presId="urn:microsoft.com/office/officeart/2008/layout/SquareAccentList"/>
    <dgm:cxn modelId="{D4DBE645-0F87-4E77-A5DD-E6F069289D1D}" type="presParOf" srcId="{8DCA41D5-E1D3-4019-AAC4-A0FFEE8FFED8}" destId="{1865ED6C-4A1F-42F2-A5CC-AC9FB906F6C0}" srcOrd="1" destOrd="0" presId="urn:microsoft.com/office/officeart/2008/layout/SquareAccentList"/>
    <dgm:cxn modelId="{7436F030-9270-4AE2-88FF-2E1E795493E9}" type="presParOf" srcId="{4AD14AE6-EF7A-4CB5-B047-C8E5B29090AC}" destId="{97298F5C-6BCA-4C85-8EB4-90DA3B2B7A6A}" srcOrd="1" destOrd="0" presId="urn:microsoft.com/office/officeart/2008/layout/SquareAccentList"/>
    <dgm:cxn modelId="{DD1E6862-270D-4434-B58C-A1EE1AF5CF12}" type="presParOf" srcId="{97298F5C-6BCA-4C85-8EB4-90DA3B2B7A6A}" destId="{BD8AA537-FC96-4189-B036-74596234B2E4}" srcOrd="0" destOrd="0" presId="urn:microsoft.com/office/officeart/2008/layout/SquareAccentList"/>
    <dgm:cxn modelId="{961BF6CD-6A3E-4D2D-91DD-B26B130F724D}" type="presParOf" srcId="{97298F5C-6BCA-4C85-8EB4-90DA3B2B7A6A}" destId="{A743C098-DECA-4DE5-8E43-A34215EA9813}" srcOrd="1" destOrd="0" presId="urn:microsoft.com/office/officeart/2008/layout/SquareAccentList"/>
    <dgm:cxn modelId="{7EDC44E5-AB93-48EE-B929-483166CFA010}" type="presParOf" srcId="{4AD14AE6-EF7A-4CB5-B047-C8E5B29090AC}" destId="{072B29E9-E3B4-45DB-B121-B5C47CB5D96E}" srcOrd="2" destOrd="0" presId="urn:microsoft.com/office/officeart/2008/layout/SquareAccentList"/>
    <dgm:cxn modelId="{597E035E-F5F7-42F0-808B-506379D17EB9}" type="presParOf" srcId="{072B29E9-E3B4-45DB-B121-B5C47CB5D96E}" destId="{47987C6D-CE63-4D9B-A71F-D1F5FCBF2988}" srcOrd="0" destOrd="0" presId="urn:microsoft.com/office/officeart/2008/layout/SquareAccentList"/>
    <dgm:cxn modelId="{C2ABA91B-E47A-4C45-88F8-D7BA3567A030}" type="presParOf" srcId="{072B29E9-E3B4-45DB-B121-B5C47CB5D96E}" destId="{EEC52794-A86B-42FF-B0EF-6A9618D9BE8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C64A1-A0B2-41E8-880C-A06AC60B92B7}">
      <dsp:nvSpPr>
        <dsp:cNvPr id="0" name=""/>
        <dsp:cNvSpPr/>
      </dsp:nvSpPr>
      <dsp:spPr>
        <a:xfrm>
          <a:off x="5449854" y="1726014"/>
          <a:ext cx="3890264" cy="867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123"/>
              </a:lnTo>
              <a:lnTo>
                <a:pt x="3890264" y="517123"/>
              </a:lnTo>
              <a:lnTo>
                <a:pt x="3890264" y="86743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A881D-3019-492F-A029-B7E3C9C34001}">
      <dsp:nvSpPr>
        <dsp:cNvPr id="0" name=""/>
        <dsp:cNvSpPr/>
      </dsp:nvSpPr>
      <dsp:spPr>
        <a:xfrm>
          <a:off x="5404134" y="1726014"/>
          <a:ext cx="91440" cy="867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743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D9123-871B-43E4-BD17-99A5F5036634}">
      <dsp:nvSpPr>
        <dsp:cNvPr id="0" name=""/>
        <dsp:cNvSpPr/>
      </dsp:nvSpPr>
      <dsp:spPr>
        <a:xfrm>
          <a:off x="1559590" y="1726014"/>
          <a:ext cx="3890264" cy="867432"/>
        </a:xfrm>
        <a:custGeom>
          <a:avLst/>
          <a:gdLst/>
          <a:ahLst/>
          <a:cxnLst/>
          <a:rect l="0" t="0" r="0" b="0"/>
          <a:pathLst>
            <a:path>
              <a:moveTo>
                <a:pt x="3890264" y="0"/>
              </a:moveTo>
              <a:lnTo>
                <a:pt x="3890264" y="517123"/>
              </a:lnTo>
              <a:lnTo>
                <a:pt x="0" y="517123"/>
              </a:lnTo>
              <a:lnTo>
                <a:pt x="0" y="86743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AA7E0-BCD3-4428-A25E-809D1F3C418F}">
      <dsp:nvSpPr>
        <dsp:cNvPr id="0" name=""/>
        <dsp:cNvSpPr/>
      </dsp:nvSpPr>
      <dsp:spPr>
        <a:xfrm>
          <a:off x="4000015" y="224689"/>
          <a:ext cx="2899678" cy="15013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21185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Xalqaro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grantlar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0015" y="224689"/>
        <a:ext cx="2899678" cy="1501324"/>
      </dsp:txXfrm>
    </dsp:sp>
    <dsp:sp modelId="{530DEE27-867D-4322-AA96-2CBC64D361E2}">
      <dsp:nvSpPr>
        <dsp:cNvPr id="0" name=""/>
        <dsp:cNvSpPr/>
      </dsp:nvSpPr>
      <dsp:spPr>
        <a:xfrm>
          <a:off x="4579951" y="1392386"/>
          <a:ext cx="2609710" cy="5004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20320" rIns="81280" bIns="203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</dsp:txBody>
      <dsp:txXfrm>
        <a:off x="4579951" y="1392386"/>
        <a:ext cx="2609710" cy="500441"/>
      </dsp:txXfrm>
    </dsp:sp>
    <dsp:sp modelId="{7B2375A0-610F-4BA5-B7C7-F26F11C74304}">
      <dsp:nvSpPr>
        <dsp:cNvPr id="0" name=""/>
        <dsp:cNvSpPr/>
      </dsp:nvSpPr>
      <dsp:spPr>
        <a:xfrm>
          <a:off x="109750" y="2593446"/>
          <a:ext cx="2899678" cy="15013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21185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O‘qishga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topshirish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vaqti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avtomatik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nomzodi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qo‘yiladigan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750" y="2593446"/>
        <a:ext cx="2899678" cy="1501324"/>
      </dsp:txXfrm>
    </dsp:sp>
    <dsp:sp modelId="{B50BD2F7-54F7-4BBA-9461-DAFDD9BC6E73}">
      <dsp:nvSpPr>
        <dsp:cNvPr id="0" name=""/>
        <dsp:cNvSpPr/>
      </dsp:nvSpPr>
      <dsp:spPr>
        <a:xfrm>
          <a:off x="689686" y="3761143"/>
          <a:ext cx="2609710" cy="5004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20320" rIns="81280" bIns="203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</dsp:txBody>
      <dsp:txXfrm>
        <a:off x="689686" y="3761143"/>
        <a:ext cx="2609710" cy="500441"/>
      </dsp:txXfrm>
    </dsp:sp>
    <dsp:sp modelId="{3FC7CCB6-AED5-40C3-9AE2-274DFA3ABF8A}">
      <dsp:nvSpPr>
        <dsp:cNvPr id="0" name=""/>
        <dsp:cNvSpPr/>
      </dsp:nvSpPr>
      <dsp:spPr>
        <a:xfrm>
          <a:off x="4000015" y="2593446"/>
          <a:ext cx="2899678" cy="1501324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21185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O‘qishga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alohida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grantga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alohida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ariza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topshiriladigan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0015" y="2593446"/>
        <a:ext cx="2899678" cy="1501324"/>
      </dsp:txXfrm>
    </dsp:sp>
    <dsp:sp modelId="{F9BDA916-0434-49AB-A76B-F3FF620A7C41}">
      <dsp:nvSpPr>
        <dsp:cNvPr id="0" name=""/>
        <dsp:cNvSpPr/>
      </dsp:nvSpPr>
      <dsp:spPr>
        <a:xfrm>
          <a:off x="4579951" y="3761143"/>
          <a:ext cx="2609710" cy="5004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20320" rIns="81280" bIns="203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</dsp:txBody>
      <dsp:txXfrm>
        <a:off x="4579951" y="3761143"/>
        <a:ext cx="2609710" cy="500441"/>
      </dsp:txXfrm>
    </dsp:sp>
    <dsp:sp modelId="{EE1E960E-78D3-4213-986E-48DB129B8CC0}">
      <dsp:nvSpPr>
        <dsp:cNvPr id="0" name=""/>
        <dsp:cNvSpPr/>
      </dsp:nvSpPr>
      <dsp:spPr>
        <a:xfrm>
          <a:off x="7890279" y="2593446"/>
          <a:ext cx="2899678" cy="1501324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21185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O‘qishga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bevosita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aloqasi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yo‘q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lekin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barcha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xarajatlarni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qoplash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uchun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stipendiya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ko‘rinishidagilar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90279" y="2593446"/>
        <a:ext cx="2899678" cy="1501324"/>
      </dsp:txXfrm>
    </dsp:sp>
    <dsp:sp modelId="{70FA1132-E790-4C37-8511-1CD06ECA9EA8}">
      <dsp:nvSpPr>
        <dsp:cNvPr id="0" name=""/>
        <dsp:cNvSpPr/>
      </dsp:nvSpPr>
      <dsp:spPr>
        <a:xfrm>
          <a:off x="8579966" y="3955745"/>
          <a:ext cx="2609710" cy="5004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20320" rIns="81280" bIns="203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</dsp:txBody>
      <dsp:txXfrm>
        <a:off x="8579966" y="3955745"/>
        <a:ext cx="2609710" cy="500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0236C-50EC-438C-818C-2BACF4392E04}">
      <dsp:nvSpPr>
        <dsp:cNvPr id="0" name=""/>
        <dsp:cNvSpPr/>
      </dsp:nvSpPr>
      <dsp:spPr>
        <a:xfrm>
          <a:off x="259985" y="1030493"/>
          <a:ext cx="4875916" cy="573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CA18E-C038-4997-AE64-7CD8BDEE7E95}">
      <dsp:nvSpPr>
        <dsp:cNvPr id="0" name=""/>
        <dsp:cNvSpPr/>
      </dsp:nvSpPr>
      <dsp:spPr>
        <a:xfrm>
          <a:off x="259985" y="1245928"/>
          <a:ext cx="358202" cy="358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F652D-8A36-4B97-83EE-832628B1D11E}">
      <dsp:nvSpPr>
        <dsp:cNvPr id="0" name=""/>
        <dsp:cNvSpPr/>
      </dsp:nvSpPr>
      <dsp:spPr>
        <a:xfrm>
          <a:off x="259985" y="0"/>
          <a:ext cx="4875916" cy="1030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To‘g‘ri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985" y="0"/>
        <a:ext cx="4875916" cy="1030493"/>
      </dsp:txXfrm>
    </dsp:sp>
    <dsp:sp modelId="{91FF6629-24AC-4C97-8723-99B8B1AA4049}">
      <dsp:nvSpPr>
        <dsp:cNvPr id="0" name=""/>
        <dsp:cNvSpPr/>
      </dsp:nvSpPr>
      <dsp:spPr>
        <a:xfrm>
          <a:off x="259985" y="208088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34413-4695-41BF-8FAE-66CB60D1A1EE}">
      <dsp:nvSpPr>
        <dsp:cNvPr id="0" name=""/>
        <dsp:cNvSpPr/>
      </dsp:nvSpPr>
      <dsp:spPr>
        <a:xfrm>
          <a:off x="601299" y="184250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Aniq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sabablarni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keltirish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faktlardan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foydalanish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tavsiya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qilinadi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299" y="1842509"/>
        <a:ext cx="4534602" cy="834950"/>
      </dsp:txXfrm>
    </dsp:sp>
    <dsp:sp modelId="{6E8804E2-3EBE-4DB6-91AC-73685A8BB535}">
      <dsp:nvSpPr>
        <dsp:cNvPr id="0" name=""/>
        <dsp:cNvSpPr/>
      </dsp:nvSpPr>
      <dsp:spPr>
        <a:xfrm>
          <a:off x="259985" y="291583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73ADC-5CB1-4DB6-BC36-6EE8B2C97323}">
      <dsp:nvSpPr>
        <dsp:cNvPr id="0" name=""/>
        <dsp:cNvSpPr/>
      </dsp:nvSpPr>
      <dsp:spPr>
        <a:xfrm>
          <a:off x="601299" y="267745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Mantiqiy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izchillikni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saqlab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qolish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299" y="2677459"/>
        <a:ext cx="4534602" cy="834950"/>
      </dsp:txXfrm>
    </dsp:sp>
    <dsp:sp modelId="{A1B87676-2109-474C-9024-D9FE3E417ACE}">
      <dsp:nvSpPr>
        <dsp:cNvPr id="0" name=""/>
        <dsp:cNvSpPr/>
      </dsp:nvSpPr>
      <dsp:spPr>
        <a:xfrm>
          <a:off x="259985" y="375078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DE733-CFAA-42EE-B9B3-BA4CDC2BA05F}">
      <dsp:nvSpPr>
        <dsp:cNvPr id="0" name=""/>
        <dsp:cNvSpPr/>
      </dsp:nvSpPr>
      <dsp:spPr>
        <a:xfrm>
          <a:off x="601299" y="351240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Qisqa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uzoq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kelajakdagi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maqsadlarni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aniq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dalillar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ifoda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etish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299" y="3512409"/>
        <a:ext cx="4534602" cy="834950"/>
      </dsp:txXfrm>
    </dsp:sp>
    <dsp:sp modelId="{D503E0A3-09C3-4650-A84C-E920E4849BB6}">
      <dsp:nvSpPr>
        <dsp:cNvPr id="0" name=""/>
        <dsp:cNvSpPr/>
      </dsp:nvSpPr>
      <dsp:spPr>
        <a:xfrm>
          <a:off x="5379697" y="1030493"/>
          <a:ext cx="4875916" cy="573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37A66-63AD-4E39-83E3-EF28B306FA39}">
      <dsp:nvSpPr>
        <dsp:cNvPr id="0" name=""/>
        <dsp:cNvSpPr/>
      </dsp:nvSpPr>
      <dsp:spPr>
        <a:xfrm>
          <a:off x="5379697" y="1245928"/>
          <a:ext cx="358202" cy="358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9C37A-695F-4BB4-BAA7-03686338FAE3}">
      <dsp:nvSpPr>
        <dsp:cNvPr id="0" name=""/>
        <dsp:cNvSpPr/>
      </dsp:nvSpPr>
      <dsp:spPr>
        <a:xfrm>
          <a:off x="5379697" y="0"/>
          <a:ext cx="4875916" cy="1030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Yaxshi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emas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9697" y="0"/>
        <a:ext cx="4875916" cy="1030493"/>
      </dsp:txXfrm>
    </dsp:sp>
    <dsp:sp modelId="{BCCC9DFD-E379-4B13-A71D-A2CEC25704D0}">
      <dsp:nvSpPr>
        <dsp:cNvPr id="0" name=""/>
        <dsp:cNvSpPr/>
      </dsp:nvSpPr>
      <dsp:spPr>
        <a:xfrm>
          <a:off x="5379697" y="208088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5ED6C-4A1F-42F2-A5CC-AC9FB906F6C0}">
      <dsp:nvSpPr>
        <dsp:cNvPr id="0" name=""/>
        <dsp:cNvSpPr/>
      </dsp:nvSpPr>
      <dsp:spPr>
        <a:xfrm>
          <a:off x="5721012" y="184250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Umumiy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balandparvoz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jumlalar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yozish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1012" y="1842509"/>
        <a:ext cx="4534602" cy="834950"/>
      </dsp:txXfrm>
    </dsp:sp>
    <dsp:sp modelId="{BD8AA537-FC96-4189-B036-74596234B2E4}">
      <dsp:nvSpPr>
        <dsp:cNvPr id="0" name=""/>
        <dsp:cNvSpPr/>
      </dsp:nvSpPr>
      <dsp:spPr>
        <a:xfrm>
          <a:off x="5379697" y="291583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3C098-DECA-4DE5-8E43-A34215EA9813}">
      <dsp:nvSpPr>
        <dsp:cNvPr id="0" name=""/>
        <dsp:cNvSpPr/>
      </dsp:nvSpPr>
      <dsp:spPr>
        <a:xfrm>
          <a:off x="5721012" y="267745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Mantiqiy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ketma-ketlikka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rioya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qilmaslik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1012" y="2677459"/>
        <a:ext cx="4534602" cy="834950"/>
      </dsp:txXfrm>
    </dsp:sp>
    <dsp:sp modelId="{47987C6D-CE63-4D9B-A71F-D1F5FCBF2988}">
      <dsp:nvSpPr>
        <dsp:cNvPr id="0" name=""/>
        <dsp:cNvSpPr/>
      </dsp:nvSpPr>
      <dsp:spPr>
        <a:xfrm>
          <a:off x="5379697" y="375078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52794-A86B-42FF-B0EF-6A9618D9BE85}">
      <dsp:nvSpPr>
        <dsp:cNvPr id="0" name=""/>
        <dsp:cNvSpPr/>
      </dsp:nvSpPr>
      <dsp:spPr>
        <a:xfrm>
          <a:off x="5721012" y="351240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Keraksiz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gaplar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so‘zni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uvol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cho‘zib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yuborish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1012" y="3512409"/>
        <a:ext cx="4534602" cy="834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F70DB-E39F-44EF-9EB3-358267FE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7E26BF-0552-4807-87F4-9F60BC060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54ADB-CF29-4DFD-8349-5BC4BD2B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A810-F0EF-4832-9917-DC5DADCA59D5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022F2-EF9F-4585-99C9-19B3D2B8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D8FA4-6AEE-478F-9EE0-32883E79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D883-3A5F-44DB-9E7E-C76392BFE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5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95CD6-CD2A-4068-88C7-2D507BD0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0A072D-1581-48B1-8D6A-349324981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206D6D-B5FE-4EA5-A8C1-EF814555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A810-F0EF-4832-9917-DC5DADCA59D5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994FC4-9EF5-42C1-8282-CCDB1778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83FFC3-24EB-4BBE-9A55-C12239BD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D883-3A5F-44DB-9E7E-C76392BFE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7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AF7CC9-485B-4A3A-9DE3-83316F29A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3E5B57-F95C-4034-8E77-0ED017270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7E2A3-E765-4E2A-AC78-5F016EDA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A810-F0EF-4832-9917-DC5DADCA59D5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7F7FC-6D7E-4F6A-BE7B-0E44131A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A804C2-B30F-4F14-865C-9A52AB1D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D883-3A5F-44DB-9E7E-C76392BFE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8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E456F-0655-4B6D-B838-843516C2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1A2F5-E106-4437-B9A6-B5113390E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27ED42-9B10-4278-A50F-DED78729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A810-F0EF-4832-9917-DC5DADCA59D5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BA82B-E377-4446-B660-59D3AEC9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47315-A345-4651-99A7-9DCD1FC7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D883-3A5F-44DB-9E7E-C76392BFE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5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AAEEA-30A8-4995-A591-C4F49C5D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52F02-637D-470E-99B5-7E9860CE0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59546B-D440-4603-A95C-A4ADACE0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A810-F0EF-4832-9917-DC5DADCA59D5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42BEE4-0A55-41E6-80A8-A83198A4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DBE1D-C5EC-4C8F-96F9-9E414EE5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D883-3A5F-44DB-9E7E-C76392BFE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8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679B8-EA5A-4D97-BF3E-3C518B33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CF3E0-1240-4486-BC93-35664D9EA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1782B8-ABAA-4F55-907A-CB6C76D02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5548-6241-477E-A846-5EB7645D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A810-F0EF-4832-9917-DC5DADCA59D5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51A578-E550-46A3-B2C9-671BF9B2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A7C007-5D33-4C0C-B7DD-A58932C6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D883-3A5F-44DB-9E7E-C76392BFE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3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D98DB-7EB1-475D-9AD1-252FA9504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B8E064-AE39-48CF-9D4D-4CAE81313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309828-DA96-49DB-99F1-4C468409F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FC5A7D-4D91-4120-85C0-D19B15FB0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4021F5-BFAC-449E-A768-7BCEBEA7B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DFF988-0C65-4D9E-A70D-E7C6D39BA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A810-F0EF-4832-9917-DC5DADCA59D5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500D36-4DA9-4B8A-9C4B-9533BDD8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BFA03A-CE79-4E9C-8176-90B5DE56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D883-3A5F-44DB-9E7E-C76392BFE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6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DA7E3-5509-4F71-A69B-059A5516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822CD4-FEB6-45E0-9AA4-D39B000F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A810-F0EF-4832-9917-DC5DADCA59D5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41B1BB-9769-48EE-854D-542E0741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B39453-F508-441A-9E69-CE4FCA85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D883-3A5F-44DB-9E7E-C76392BFE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0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6F8AC9-EA7E-4D1D-8F99-35B883EE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A810-F0EF-4832-9917-DC5DADCA59D5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BD97F8-4DDA-46FC-BED2-1C3EC2075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1892B8-FD5A-47AE-B9CC-4632CC27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D883-3A5F-44DB-9E7E-C76392BFE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7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639BC-5B70-4FC5-AC1A-5DA11AAC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19C3C-DCDC-4175-8834-FB4849078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321B54-7D05-40B6-9A08-782BBDE1E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2DEA6-066E-42BF-849C-4B95AFA7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A810-F0EF-4832-9917-DC5DADCA59D5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EF48-1FBA-43E6-B9DF-55F7C612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FD755B-73FE-49BA-BA82-D5D8330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D883-3A5F-44DB-9E7E-C76392BFE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2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2C5DF-3B48-4480-91FC-5B9DBCEF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F6D05F-5FDD-4E78-B7A1-F181DAA70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B61594-94AE-43FF-AC77-8AC1A1B09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D0F4E5-AF49-43F0-BF3A-1354726B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A810-F0EF-4832-9917-DC5DADCA59D5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480F9F-13CE-46C1-9E10-AFA2D453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42FA02-C9AB-4D4F-911D-A816C45E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D883-3A5F-44DB-9E7E-C76392BFE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0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bg1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743F8-7666-4A15-9B82-2589F373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EC5F65-151E-4B73-B0CF-E67E2F105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1A41B-D69D-4880-A8F1-D93EE2FDC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2A810-F0EF-4832-9917-DC5DADCA59D5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28A9D2-AD85-4ACB-A57F-585EDB1CB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4F9274-1940-4EB2-8528-616C16370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8D883-3A5F-44DB-9E7E-C76392BFE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00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27880-green-tick-clipart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hyperlink" Target="http://www.pngall.com/x-letter-png" TargetMode="Externa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rantgo.u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rantgo.u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grantgouz" TargetMode="External"/><Relationship Id="rId2" Type="http://schemas.openxmlformats.org/officeDocument/2006/relationships/hyperlink" Target="https://grantgo.u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europass/en/create-europass-c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87D07-26EE-45C6-AD4C-1D03561F6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422" y="2712938"/>
            <a:ext cx="9144000" cy="122318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Orzular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olg‘a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vebinari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9ECB21-75C3-48C0-8693-7286481F0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8025" y="5008807"/>
            <a:ext cx="4802399" cy="122318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Ma’ruzachi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Mohiyaxon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Uzoqova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filologiyasi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4-kurs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talabasi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146E9-B16A-4171-88A4-223F7631E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821" y="350854"/>
            <a:ext cx="1410204" cy="14102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DC42B5-21FE-47E3-BD33-85FD2FB20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84" b="89390" l="8977" r="91527">
                        <a14:foregroundMark x1="9144" y1="82759" x2="9144" y2="82759"/>
                        <a14:foregroundMark x1="50336" y1="47215" x2="50336" y2="47215"/>
                        <a14:foregroundMark x1="42785" y1="51724" x2="42785" y2="51724"/>
                        <a14:foregroundMark x1="60067" y1="43767" x2="60067" y2="43767"/>
                        <a14:foregroundMark x1="70638" y1="43767" x2="70638" y2="43767"/>
                        <a14:foregroundMark x1="80789" y1="49602" x2="80789" y2="49602"/>
                        <a14:foregroundMark x1="90520" y1="46154" x2="90520" y2="46154"/>
                        <a14:foregroundMark x1="40520" y1="79310" x2="40520" y2="79310"/>
                        <a14:foregroundMark x1="44547" y1="77188" x2="44547" y2="77188"/>
                        <a14:foregroundMark x1="46728" y1="78249" x2="46728" y2="78249"/>
                        <a14:foregroundMark x1="49581" y1="78249" x2="49581" y2="78249"/>
                        <a14:foregroundMark x1="53356" y1="78249" x2="53356" y2="78249"/>
                        <a14:foregroundMark x1="56124" y1="77719" x2="56124" y2="77719"/>
                        <a14:foregroundMark x1="62919" y1="77719" x2="62919" y2="77719"/>
                        <a14:foregroundMark x1="65352" y1="77188" x2="65352" y2="77188"/>
                        <a14:foregroundMark x1="69547" y1="76658" x2="69547" y2="76658"/>
                        <a14:foregroundMark x1="73322" y1="77719" x2="73322" y2="77719"/>
                        <a14:foregroundMark x1="75923" y1="76127" x2="75923" y2="76127"/>
                        <a14:foregroundMark x1="81879" y1="75597" x2="81879" y2="75597"/>
                        <a14:foregroundMark x1="84480" y1="76658" x2="84480" y2="76658"/>
                        <a14:foregroundMark x1="84480" y1="72679" x2="84480" y2="72679"/>
                        <a14:foregroundMark x1="87500" y1="81963" x2="87500" y2="81963"/>
                        <a14:foregroundMark x1="91527" y1="79310" x2="91527" y2="79310"/>
                        <a14:foregroundMark x1="88507" y1="77719" x2="88507" y2="77719"/>
                        <a14:foregroundMark x1="87752" y1="75597" x2="87752" y2="75597"/>
                        <a14:foregroundMark x1="87752" y1="78249" x2="87752" y2="78249"/>
                        <a14:foregroundMark x1="84480" y1="73475" x2="84480" y2="73475"/>
                        <a14:foregroundMark x1="71560" y1="41379" x2="71560" y2="41379"/>
                        <a14:backgroundMark x1="40520" y1="19629" x2="76846" y2="8223"/>
                        <a14:backgroundMark x1="76846" y1="8223" x2="83054" y2="8223"/>
                        <a14:backgroundMark x1="49413" y1="24138" x2="79530" y2="12732"/>
                        <a14:backgroundMark x1="51174" y1="12732" x2="89094" y2="10875"/>
                        <a14:backgroundMark x1="89094" y1="10875" x2="99413" y2="39523"/>
                        <a14:backgroundMark x1="99413" y1="39523" x2="97232" y2="63395"/>
                        <a14:backgroundMark x1="8221" y1="28912" x2="4698" y2="73740"/>
                        <a14:backgroundMark x1="8725" y1="19629" x2="4698" y2="63395"/>
                        <a14:backgroundMark x1="50587" y1="79310" x2="50587" y2="79310"/>
                        <a14:backgroundMark x1="66107" y1="77188" x2="66107" y2="77188"/>
                        <a14:backgroundMark x1="72735" y1="77719" x2="72735" y2="77719"/>
                        <a14:backgroundMark x1="81711" y1="79841" x2="81711" y2="79841"/>
                        <a14:backgroundMark x1="75755" y1="75597" x2="75755" y2="75597"/>
                        <a14:backgroundMark x1="87919" y1="77188" x2="87919" y2="77188"/>
                        <a14:backgroundMark x1="84480" y1="72679" x2="84480" y2="72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4124" y="350854"/>
            <a:ext cx="3179298" cy="12229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8870C0-5436-41EE-B707-66CE9BF02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98" y="0"/>
            <a:ext cx="2466811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1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16EC8-F344-4414-A9E9-77918A4F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Motivatsiya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xati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7EBCB-18EE-4A12-819D-E54880246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1796"/>
            <a:ext cx="10515600" cy="4096204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topshirishga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turtki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ishtiyoq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ekanligini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isbotlash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1-1,5,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bet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tavsiya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8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B9C77-5514-439C-9B0C-02F936C9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Motivatsiya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xati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yoziladi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8F9CCFA-443F-455D-A931-F4044FB0C9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836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2BB604-2C2E-4993-BABE-494AB87BAF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926812" y="1454795"/>
            <a:ext cx="1223157" cy="13978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A5FEE8-41A1-424D-A77A-D8B17AA049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448796" y="1716134"/>
            <a:ext cx="1020128" cy="113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415FD7-D37A-4792-8997-37E7EB8AE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911"/>
            <a:ext cx="10515600" cy="3407557"/>
          </a:xfrm>
        </p:spPr>
        <p:txBody>
          <a:bodyPr/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Kirish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shaxsni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qisqa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vaqtgacha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yutuqlarini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lo‘nda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tanlaganligini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Xulosa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Vataniga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kelajakdagi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903AD0-16EF-4146-A487-9E49CBAA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Motivatsiya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xati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yoziladi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23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A6395-300F-4F61-A3FD-7E0A35EE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Baholar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tarjimasi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8DCD95-A867-4384-9E7E-3F6EA5D03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topshirayotgan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kelishini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o‘zlashtirishini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tugatganligiga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isbot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tayyorlanadi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Dekanatdan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reyting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daftarchasi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skaner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Reyting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daftarchasi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tarjima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tarjima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idoralarida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Skanerlangan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daftarcha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tarjima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birlashtirilib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pdf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holatiga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keltiriladi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31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E386F-22AF-4566-93B1-9BA4ABDA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dasturi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0F33F9-A02E-4C15-B976-C094A3E32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4837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nomzod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qatnashish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bo‘lishini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yoziladi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O‘qimoqchi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fanlarining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ro‘yxatini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shakllantiradi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tanlaganligiga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qisqacha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qilmoqchi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rejalariga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to‘xtalib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8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39B62-A5C2-4AEB-845B-850D2201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sertifikatlari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3697E4-E4EC-46B5-BB12-54718C64A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IELTS, TOEFL, CEFR, Cambridge Assessment,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TestDAF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TOPIC,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Tomeris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nomzod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yutgach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bo‘ladigan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o‘zlashtirib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ESLATMA!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IELTS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sertfikatlardagi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talab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darajasini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bajarsa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yutishning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garovi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Vaqtingizni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150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CE562-1ECD-4A3D-B490-25B789E7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Grantlar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3F0D00-CD22-449C-94E8-43116104C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1790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Almashinuv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UGRAD, FLEX, National Scholarship of Slovak Republic, GKS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Grantlar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Fulbright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Chevening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Britaniya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KAIST, KOICA, GKS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Koreya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Turkiye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Burslari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Stipendiyalar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DAAD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Germaniya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JACAFA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1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08744-221F-483A-8144-B0F85D0C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869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manba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487A9-0D23-4254-A519-2F902B4EA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8" y="774409"/>
            <a:ext cx="10515600" cy="53774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https://grantgo.uz/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veb-sayti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telegram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DE8495-1FDD-4AD8-8DA8-8D9081591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9" t="12700" b="7466"/>
          <a:stretch/>
        </p:blipFill>
        <p:spPr>
          <a:xfrm>
            <a:off x="970672" y="1490988"/>
            <a:ext cx="9854416" cy="520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2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08744-221F-483A-8144-B0F85D0C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869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manba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487A9-0D23-4254-A519-2F902B4EA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8" y="774409"/>
            <a:ext cx="10515600" cy="53774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GrantGO.uz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veb-sayti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telegram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BA9DCB-402D-4C57-BCF3-2077CEB4C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6" t="19472" r="10462" b="9109"/>
          <a:stretch/>
        </p:blipFill>
        <p:spPr>
          <a:xfrm>
            <a:off x="323557" y="1312156"/>
            <a:ext cx="11558955" cy="599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3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08744-221F-483A-8144-B0F85D0C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869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manba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487A9-0D23-4254-A519-2F902B4EA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8" y="774409"/>
            <a:ext cx="10515600" cy="53774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https://grantgo.uz/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veb-sayti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telegram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CEE19D-22E4-4FD4-BE2A-49A8DFC8A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69" y="1197659"/>
            <a:ext cx="100869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3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7BD4EB-16B8-4279-B433-0ED7CADE3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74" y="3133920"/>
            <a:ext cx="10515600" cy="1086387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Grantlarni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ta’sis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7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08744-221F-483A-8144-B0F85D0C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869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manba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487A9-0D23-4254-A519-2F902B4EA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8" y="774409"/>
            <a:ext cx="10515600" cy="537747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https://grantgo.uz/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veb-sayti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telegram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https://t.me/grantgouz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BD61EF-E3C3-42C1-8CAD-CD8B9F266B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69" t="2645" r="23039" b="5003"/>
          <a:stretch/>
        </p:blipFill>
        <p:spPr>
          <a:xfrm>
            <a:off x="2546253" y="1465413"/>
            <a:ext cx="6569612" cy="51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71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2057D-083F-4194-B11C-57989F0F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O‘zingizga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2CA6E-5197-4A3D-AE11-3EBB219B7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715" y="2489981"/>
            <a:ext cx="9712569" cy="2871055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qachon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taslim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bo‘lmang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Ba’zan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harakat – harakat – harakat –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barakat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kelishi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Hammasi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harakatdan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boshlanadi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5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557B6-382F-4CC0-A04C-F1C26CFC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Xalqaro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5353623-3C51-4E3D-B369-B2F3330E8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949714"/>
              </p:ext>
            </p:extLst>
          </p:nvPr>
        </p:nvGraphicFramePr>
        <p:xfrm>
          <a:off x="501161" y="1690688"/>
          <a:ext cx="11189677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71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AFBA3-FEAE-4B35-A48A-CA1D9074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talab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etiladigan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hujjatlar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9131E-D6F0-4EC6-A27A-87C9AC104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0874"/>
            <a:ext cx="10515600" cy="342162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ma’lumotnoma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Tavsiyanoma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Recomendation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Letter);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Motivatsiya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(Motivation Letter);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Baholar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tarjimasi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(Transcript)/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dasturi (Study plan);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sertifikatlari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(IELTS, TOEFL,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DestDAF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Tomeris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7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06918-3667-4B51-ADA5-59DFDF79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EEDB2A-9DE5-4BEF-B476-A7DA0A7D8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7723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lotincha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“Curriculum vitae”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so‘zining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qisqartamsi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CV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yo‘li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qisqacha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yoritilgan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betgacha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yozish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tavsiya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universitetlariga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grantlariga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topshirish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ajralmas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bosqichi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CVga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qarab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nomzod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xulosa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chiqariladi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3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34C6-E4DB-4FF9-A485-F37B860A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nimalar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6A4864-89D2-40F2-A21B-6D8C3B42C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tajribasi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darajasi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yutuqlari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stipendiyalar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volontyorlik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qilganligi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mukofotlar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b.);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Qatnashgan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konferensiya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/seminar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tanlovlari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ixtiyoriy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(agar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ixtiyoriy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7860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AAF7D-D300-4A3E-B0A4-5EE9B829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679" y="182245"/>
            <a:ext cx="3480582" cy="9291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4E98D0-C3B4-4B59-8C31-CCDC02813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79" y="1111348"/>
            <a:ext cx="4601088" cy="54301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7CEF97-3633-4108-8983-9BC330C2A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349" y="1111348"/>
            <a:ext cx="4601088" cy="54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6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EEE67-F9C0-427E-9DC9-8F6C7825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yo‘llari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1C0FC7-7D11-47C7-8FD7-097F25C1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770" y="2335236"/>
            <a:ext cx="10172113" cy="3587261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Wordda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yozish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Tayyor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saytlar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yozish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aksariyati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pulli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Europass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sayti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yasash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bepul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ishonchli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joylarda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olinadi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Havola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https://europa.eu/europass/en/create-europass-cv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4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79331-AF6D-4DD0-8529-13077459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Tavsiyanoma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xati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01FED1-0E0B-44BE-A5E4-9CFBD0EFD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8910"/>
          </a:xfrm>
        </p:spPr>
        <p:txBody>
          <a:bodyPr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rahbar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ustozlar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nomzodning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xabardor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olimlar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beruvchi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Nomzodning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topshirayotgan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ekanligini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tasdiqlash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bet.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71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804</Words>
  <Application>Microsoft Office PowerPoint</Application>
  <PresentationFormat>Широкоэкранный</PresentationFormat>
  <Paragraphs>93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“Orzular sari olg‘a” vebinari</vt:lpstr>
      <vt:lpstr>Презентация PowerPoint</vt:lpstr>
      <vt:lpstr>Xalqaro grantlar turlari</vt:lpstr>
      <vt:lpstr>Grantlar uchun talab etiladigan umumiy hujjatlar</vt:lpstr>
      <vt:lpstr>CV nima va u nega kerak?</vt:lpstr>
      <vt:lpstr>CVda nimalar aks etishi kerak?</vt:lpstr>
      <vt:lpstr>CVga namuna</vt:lpstr>
      <vt:lpstr>CV yozish yo‘llari</vt:lpstr>
      <vt:lpstr>Tavsiyanoma xati</vt:lpstr>
      <vt:lpstr>Motivatsiya xati</vt:lpstr>
      <vt:lpstr>Motivatsiya xati qanday yoziladi?</vt:lpstr>
      <vt:lpstr>Motivatsiya xati qanday yoziladi?</vt:lpstr>
      <vt:lpstr>Baholar tarjimasi/Diplom</vt:lpstr>
      <vt:lpstr>O‘quv dasturi</vt:lpstr>
      <vt:lpstr>Til bilish sertifikatlari</vt:lpstr>
      <vt:lpstr>TOP Grantlar</vt:lpstr>
      <vt:lpstr>Grantlarni topish uchun manba</vt:lpstr>
      <vt:lpstr>Grantlarni topish uchun manba</vt:lpstr>
      <vt:lpstr>Grantlarni topish uchun manba</vt:lpstr>
      <vt:lpstr>Grantlarni topish uchun manba</vt:lpstr>
      <vt:lpstr>O‘zingizga ishoning!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“Orzular sari olg‘a” vebinari</dc:title>
  <dc:creator>admin</dc:creator>
  <cp:lastModifiedBy>admin</cp:lastModifiedBy>
  <cp:revision>11</cp:revision>
  <dcterms:created xsi:type="dcterms:W3CDTF">2022-04-23T05:33:12Z</dcterms:created>
  <dcterms:modified xsi:type="dcterms:W3CDTF">2022-04-23T07:04:30Z</dcterms:modified>
</cp:coreProperties>
</file>